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7" r:id="rId2"/>
    <p:sldId id="297" r:id="rId3"/>
    <p:sldId id="261" r:id="rId4"/>
    <p:sldId id="298" r:id="rId5"/>
    <p:sldId id="299" r:id="rId6"/>
    <p:sldId id="280" r:id="rId7"/>
    <p:sldId id="262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81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300" r:id="rId30"/>
    <p:sldId id="293" r:id="rId31"/>
    <p:sldId id="295" r:id="rId32"/>
    <p:sldId id="301" r:id="rId33"/>
    <p:sldId id="302" r:id="rId34"/>
    <p:sldId id="296" r:id="rId35"/>
    <p:sldId id="266" r:id="rId36"/>
    <p:sldId id="267" r:id="rId3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>
      <p:cViewPr varScale="1">
        <p:scale>
          <a:sx n="84" d="100"/>
          <a:sy n="84" d="100"/>
        </p:scale>
        <p:origin x="22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525D4A52-44F8-4776-83D9-759D1752DA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E35D905-1071-4AC6-8AA0-A4417C21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49051-285A-45D6-B8B7-6B434E2C17E9}" type="datetimeFigureOut">
              <a:rPr lang="es-CO" smtClean="0"/>
              <a:t>20/05/2025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AC19311-5A8B-4401-A996-E074B06F9E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62B4BED-000C-4A37-8AD5-4CE650CBB0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198BB-9396-4BD8-BE95-EA149DDA237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91419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09521F-88CA-47E5-9703-28A2A8175CE3}" type="datetimeFigureOut">
              <a:rPr lang="es-CO" smtClean="0"/>
              <a:t>20/05/2025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DE640B-9620-429E-98B9-7686ADA692F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68713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5c3a0fd58a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g35c3a0fd58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35c3a0fd58a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g35c3a0fd58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3;p1">
            <a:extLst>
              <a:ext uri="{FF2B5EF4-FFF2-40B4-BE49-F238E27FC236}">
                <a16:creationId xmlns:a16="http://schemas.microsoft.com/office/drawing/2014/main" id="{78E03BBD-33C2-E2AE-ABF5-538ABF77B31A}"/>
              </a:ext>
            </a:extLst>
          </p:cNvPr>
          <p:cNvSpPr/>
          <p:nvPr userDrawn="1"/>
        </p:nvSpPr>
        <p:spPr>
          <a:xfrm flipH="1">
            <a:off x="0" y="0"/>
            <a:ext cx="10007328" cy="6858000"/>
          </a:xfrm>
          <a:custGeom>
            <a:avLst/>
            <a:gdLst>
              <a:gd name="connsiteX0" fmla="*/ 8427491 w 8427491"/>
              <a:gd name="connsiteY0" fmla="*/ 0 h 6858000"/>
              <a:gd name="connsiteX1" fmla="*/ 0 w 8427491"/>
              <a:gd name="connsiteY1" fmla="*/ 0 h 6858000"/>
              <a:gd name="connsiteX2" fmla="*/ 2023349 w 8427491"/>
              <a:gd name="connsiteY2" fmla="*/ 6848946 h 6858000"/>
              <a:gd name="connsiteX3" fmla="*/ 8427491 w 8427491"/>
              <a:gd name="connsiteY3" fmla="*/ 6858000 h 6858000"/>
              <a:gd name="connsiteX4" fmla="*/ 8427491 w 8427491"/>
              <a:gd name="connsiteY4" fmla="*/ 0 h 6858000"/>
              <a:gd name="connsiteX0" fmla="*/ 8427491 w 8427491"/>
              <a:gd name="connsiteY0" fmla="*/ 0 h 6858000"/>
              <a:gd name="connsiteX1" fmla="*/ 0 w 8427491"/>
              <a:gd name="connsiteY1" fmla="*/ 0 h 6858000"/>
              <a:gd name="connsiteX2" fmla="*/ 2008101 w 8427491"/>
              <a:gd name="connsiteY2" fmla="*/ 6857999 h 6858000"/>
              <a:gd name="connsiteX3" fmla="*/ 8427491 w 8427491"/>
              <a:gd name="connsiteY3" fmla="*/ 6858000 h 6858000"/>
              <a:gd name="connsiteX4" fmla="*/ 8427491 w 842749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27491" h="6858000" extrusionOk="0">
                <a:moveTo>
                  <a:pt x="8427491" y="0"/>
                </a:moveTo>
                <a:lnTo>
                  <a:pt x="0" y="0"/>
                </a:lnTo>
                <a:lnTo>
                  <a:pt x="2008101" y="6857999"/>
                </a:lnTo>
                <a:lnTo>
                  <a:pt x="8427491" y="6858000"/>
                </a:lnTo>
                <a:lnTo>
                  <a:pt x="8427491" y="0"/>
                </a:lnTo>
                <a:close/>
              </a:path>
            </a:pathLst>
          </a:custGeom>
          <a:solidFill>
            <a:srgbClr val="1F193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/>
              <a:t> </a:t>
            </a:r>
            <a:endParaRPr sz="1800" u="sng" dirty="0">
              <a:blipFill>
                <a:blip r:embed="rId2"/>
                <a:tile tx="0" ty="0" sx="100000" sy="100000" flip="none" algn="tl"/>
              </a:blip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77;p1">
            <a:extLst>
              <a:ext uri="{FF2B5EF4-FFF2-40B4-BE49-F238E27FC236}">
                <a16:creationId xmlns:a16="http://schemas.microsoft.com/office/drawing/2014/main" id="{AA25CD68-2FF0-61E7-4BE6-89126E7B40BC}"/>
              </a:ext>
            </a:extLst>
          </p:cNvPr>
          <p:cNvSpPr/>
          <p:nvPr userDrawn="1"/>
        </p:nvSpPr>
        <p:spPr>
          <a:xfrm flipH="1">
            <a:off x="5121431" y="6196181"/>
            <a:ext cx="3064167" cy="0"/>
          </a:xfrm>
          <a:custGeom>
            <a:avLst/>
            <a:gdLst/>
            <a:ahLst/>
            <a:cxnLst/>
            <a:rect l="l" t="t" r="r" b="b"/>
            <a:pathLst>
              <a:path w="2947034" h="120000" extrusionOk="0">
                <a:moveTo>
                  <a:pt x="2946793" y="0"/>
                </a:move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79;p1">
            <a:extLst>
              <a:ext uri="{FF2B5EF4-FFF2-40B4-BE49-F238E27FC236}">
                <a16:creationId xmlns:a16="http://schemas.microsoft.com/office/drawing/2014/main" id="{B56FFA15-96CA-EF8F-B89B-FEE223E69E3F}"/>
              </a:ext>
            </a:extLst>
          </p:cNvPr>
          <p:cNvSpPr/>
          <p:nvPr userDrawn="1"/>
        </p:nvSpPr>
        <p:spPr>
          <a:xfrm flipH="1">
            <a:off x="7698948" y="787589"/>
            <a:ext cx="2343187" cy="0"/>
          </a:xfrm>
          <a:custGeom>
            <a:avLst/>
            <a:gdLst/>
            <a:ahLst/>
            <a:cxnLst/>
            <a:rect l="l" t="t" r="r" b="b"/>
            <a:pathLst>
              <a:path w="2253615" h="120000" extrusionOk="0">
                <a:moveTo>
                  <a:pt x="0" y="0"/>
                </a:moveTo>
                <a:lnTo>
                  <a:pt x="2253361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80;p1">
            <a:extLst>
              <a:ext uri="{FF2B5EF4-FFF2-40B4-BE49-F238E27FC236}">
                <a16:creationId xmlns:a16="http://schemas.microsoft.com/office/drawing/2014/main" id="{1F4B6AB5-D1FF-41D9-41CC-685BC857F0CF}"/>
              </a:ext>
            </a:extLst>
          </p:cNvPr>
          <p:cNvSpPr/>
          <p:nvPr userDrawn="1"/>
        </p:nvSpPr>
        <p:spPr>
          <a:xfrm flipH="1">
            <a:off x="635463" y="783897"/>
            <a:ext cx="1309913" cy="0"/>
          </a:xfrm>
          <a:custGeom>
            <a:avLst/>
            <a:gdLst/>
            <a:ahLst/>
            <a:cxnLst/>
            <a:rect l="l" t="t" r="r" b="b"/>
            <a:pathLst>
              <a:path w="1259840" h="120000" extrusionOk="0">
                <a:moveTo>
                  <a:pt x="1259331" y="0"/>
                </a:move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81;p1">
            <a:extLst>
              <a:ext uri="{FF2B5EF4-FFF2-40B4-BE49-F238E27FC236}">
                <a16:creationId xmlns:a16="http://schemas.microsoft.com/office/drawing/2014/main" id="{A9EB449D-D1DB-6112-7923-BE00FAAE3706}"/>
              </a:ext>
            </a:extLst>
          </p:cNvPr>
          <p:cNvSpPr/>
          <p:nvPr userDrawn="1"/>
        </p:nvSpPr>
        <p:spPr>
          <a:xfrm flipH="1">
            <a:off x="842045" y="600280"/>
            <a:ext cx="0" cy="1208405"/>
          </a:xfrm>
          <a:custGeom>
            <a:avLst/>
            <a:gdLst/>
            <a:ahLst/>
            <a:cxnLst/>
            <a:rect l="l" t="t" r="r" b="b"/>
            <a:pathLst>
              <a:path w="120000" h="1208405" extrusionOk="0">
                <a:moveTo>
                  <a:pt x="0" y="0"/>
                </a:moveTo>
                <a:lnTo>
                  <a:pt x="0" y="1208252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F15C7F1-C2E8-F62C-4940-415C7ACB5C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308660" y="4923695"/>
            <a:ext cx="3812772" cy="687729"/>
          </a:xfrm>
          <a:prstGeom prst="rect">
            <a:avLst/>
          </a:prstGeom>
        </p:spPr>
      </p:pic>
      <p:sp>
        <p:nvSpPr>
          <p:cNvPr id="14" name="AutoShape 4" descr="Ten Types of Computer Networks: An Easy A-Z Guide - Thrive">
            <a:extLst>
              <a:ext uri="{FF2B5EF4-FFF2-40B4-BE49-F238E27FC236}">
                <a16:creationId xmlns:a16="http://schemas.microsoft.com/office/drawing/2014/main" id="{3B6D1E7F-8DEF-A5E6-6973-EFA4C5125524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81788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29BF7C7F-FB59-BBE1-622A-FE327FDA36A9}"/>
              </a:ext>
            </a:extLst>
          </p:cNvPr>
          <p:cNvGrpSpPr/>
          <p:nvPr userDrawn="1"/>
        </p:nvGrpSpPr>
        <p:grpSpPr>
          <a:xfrm rot="17331749">
            <a:off x="6539147" y="5655042"/>
            <a:ext cx="1511929" cy="336961"/>
            <a:chOff x="10316749" y="6254340"/>
            <a:chExt cx="1511929" cy="336961"/>
          </a:xfrm>
        </p:grpSpPr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A8E8605F-C67B-767B-9BF9-E4123782CF82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8BA4A5F9-FB31-1A0D-0037-B0E1B89F7BF9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22" name="Grupo 21">
                <a:extLst>
                  <a:ext uri="{FF2B5EF4-FFF2-40B4-BE49-F238E27FC236}">
                    <a16:creationId xmlns:a16="http://schemas.microsoft.com/office/drawing/2014/main" id="{74A91183-B23E-5328-D151-D1FBEC04CB4D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24" name="Elipse 23">
                  <a:extLst>
                    <a:ext uri="{FF2B5EF4-FFF2-40B4-BE49-F238E27FC236}">
                      <a16:creationId xmlns:a16="http://schemas.microsoft.com/office/drawing/2014/main" id="{2901B76B-CCCC-61F4-1A5D-A4F99A0814A6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25" name="Elipse 24">
                  <a:extLst>
                    <a:ext uri="{FF2B5EF4-FFF2-40B4-BE49-F238E27FC236}">
                      <a16:creationId xmlns:a16="http://schemas.microsoft.com/office/drawing/2014/main" id="{29545164-648A-AFE3-58CF-2FE137C6401D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sp>
            <p:nvSpPr>
              <p:cNvPr id="23" name="Elipse 22">
                <a:extLst>
                  <a:ext uri="{FF2B5EF4-FFF2-40B4-BE49-F238E27FC236}">
                    <a16:creationId xmlns:a16="http://schemas.microsoft.com/office/drawing/2014/main" id="{B8B8DB02-8DC1-5389-2644-290B93024519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3429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B1996FF2-E245-65C4-BA85-1FF4DCF910F5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20" name="Elipse 19">
                <a:extLst>
                  <a:ext uri="{FF2B5EF4-FFF2-40B4-BE49-F238E27FC236}">
                    <a16:creationId xmlns:a16="http://schemas.microsoft.com/office/drawing/2014/main" id="{D0875C58-54C7-149B-5F00-D60E4B22C881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21" name="Elipse 20">
                <a:extLst>
                  <a:ext uri="{FF2B5EF4-FFF2-40B4-BE49-F238E27FC236}">
                    <a16:creationId xmlns:a16="http://schemas.microsoft.com/office/drawing/2014/main" id="{73C6C191-6EFF-82B7-46ED-0A3CF0EFE62A}"/>
                  </a:ext>
                </a:extLst>
              </p:cNvPr>
              <p:cNvSpPr/>
              <p:nvPr/>
            </p:nvSpPr>
            <p:spPr>
              <a:xfrm>
                <a:off x="4767187" y="858283"/>
                <a:ext cx="504977" cy="5049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B0432547-51ED-A0C4-7538-1A5AABA44047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EFE7244E-B1D4-E294-A8A7-F69659334338}"/>
              </a:ext>
            </a:extLst>
          </p:cNvPr>
          <p:cNvGrpSpPr/>
          <p:nvPr userDrawn="1"/>
        </p:nvGrpSpPr>
        <p:grpSpPr>
          <a:xfrm rot="17331749">
            <a:off x="8114575" y="1036001"/>
            <a:ext cx="1511929" cy="336961"/>
            <a:chOff x="10316749" y="6254340"/>
            <a:chExt cx="1511929" cy="336961"/>
          </a:xfrm>
        </p:grpSpPr>
        <p:cxnSp>
          <p:nvCxnSpPr>
            <p:cNvPr id="27" name="Conector recto 26">
              <a:extLst>
                <a:ext uri="{FF2B5EF4-FFF2-40B4-BE49-F238E27FC236}">
                  <a16:creationId xmlns:a16="http://schemas.microsoft.com/office/drawing/2014/main" id="{6A1BAFCB-831F-A3D5-57F3-E378929E2803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425F2530-F335-2266-BBA0-8D60F56F1D0E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33" name="Grupo 32">
                <a:extLst>
                  <a:ext uri="{FF2B5EF4-FFF2-40B4-BE49-F238E27FC236}">
                    <a16:creationId xmlns:a16="http://schemas.microsoft.com/office/drawing/2014/main" id="{D13A8BB0-FBF1-9C3F-37E9-FCB38D08EB04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35" name="Elipse 34">
                  <a:extLst>
                    <a:ext uri="{FF2B5EF4-FFF2-40B4-BE49-F238E27FC236}">
                      <a16:creationId xmlns:a16="http://schemas.microsoft.com/office/drawing/2014/main" id="{E22FCEE7-54ED-2443-6632-288E5F52FD36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36" name="Elipse 35">
                  <a:extLst>
                    <a:ext uri="{FF2B5EF4-FFF2-40B4-BE49-F238E27FC236}">
                      <a16:creationId xmlns:a16="http://schemas.microsoft.com/office/drawing/2014/main" id="{568FC727-1AE2-F910-3671-92B28DC77164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sp>
            <p:nvSpPr>
              <p:cNvPr id="34" name="Elipse 33">
                <a:extLst>
                  <a:ext uri="{FF2B5EF4-FFF2-40B4-BE49-F238E27FC236}">
                    <a16:creationId xmlns:a16="http://schemas.microsoft.com/office/drawing/2014/main" id="{FC8302C0-2148-76E1-6A9B-E8D53E82418A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3429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3C981414-1A1E-00A9-7BB6-C16F763C5C2B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31" name="Elipse 30">
                <a:extLst>
                  <a:ext uri="{FF2B5EF4-FFF2-40B4-BE49-F238E27FC236}">
                    <a16:creationId xmlns:a16="http://schemas.microsoft.com/office/drawing/2014/main" id="{660A0417-686E-EF00-F7AC-B7A1D75A508E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32" name="Elipse 31">
                <a:extLst>
                  <a:ext uri="{FF2B5EF4-FFF2-40B4-BE49-F238E27FC236}">
                    <a16:creationId xmlns:a16="http://schemas.microsoft.com/office/drawing/2014/main" id="{2F213805-41AC-7715-8125-E79924DF40F1}"/>
                  </a:ext>
                </a:extLst>
              </p:cNvPr>
              <p:cNvSpPr/>
              <p:nvPr/>
            </p:nvSpPr>
            <p:spPr>
              <a:xfrm>
                <a:off x="4767187" y="858283"/>
                <a:ext cx="504977" cy="5049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E92500D6-C488-B689-2CC0-68321BEEC424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sp>
        <p:nvSpPr>
          <p:cNvPr id="37" name="CuadroTexto 36">
            <a:extLst>
              <a:ext uri="{FF2B5EF4-FFF2-40B4-BE49-F238E27FC236}">
                <a16:creationId xmlns:a16="http://schemas.microsoft.com/office/drawing/2014/main" id="{C8274357-961C-EDE5-C448-9C5228B455F4}"/>
              </a:ext>
            </a:extLst>
          </p:cNvPr>
          <p:cNvSpPr txBox="1"/>
          <p:nvPr userDrawn="1"/>
        </p:nvSpPr>
        <p:spPr>
          <a:xfrm>
            <a:off x="1254292" y="2130560"/>
            <a:ext cx="62770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cizar Sans Black" panose="020B0A02040300000003" pitchFamily="34" charset="0"/>
                <a:ea typeface="+mj-ea"/>
                <a:cs typeface="+mj-cs"/>
              </a:rPr>
              <a:t>NETWORK SCIENCE </a:t>
            </a:r>
          </a:p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cizar Sans Black" panose="020B0A02040300000003" pitchFamily="34" charset="0"/>
                <a:ea typeface="+mj-ea"/>
                <a:cs typeface="+mj-cs"/>
              </a:rPr>
              <a:t>FOR DATA ANALYTICS</a:t>
            </a:r>
            <a:endParaRPr lang="es-CO" dirty="0"/>
          </a:p>
        </p:txBody>
      </p:sp>
      <p:pic>
        <p:nvPicPr>
          <p:cNvPr id="40" name="Imagen 39" descr="Un reloj de aguja&#10;&#10;El contenido generado por IA puede ser incorrecto.">
            <a:extLst>
              <a:ext uri="{FF2B5EF4-FFF2-40B4-BE49-F238E27FC236}">
                <a16:creationId xmlns:a16="http://schemas.microsoft.com/office/drawing/2014/main" id="{EE10AB6F-D136-DEC5-C614-EF977C6FDD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8" b="6968"/>
          <a:stretch/>
        </p:blipFill>
        <p:spPr>
          <a:xfrm>
            <a:off x="8063884" y="766560"/>
            <a:ext cx="4128116" cy="609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86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out title_dark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upo 108">
            <a:extLst>
              <a:ext uri="{FF2B5EF4-FFF2-40B4-BE49-F238E27FC236}">
                <a16:creationId xmlns:a16="http://schemas.microsoft.com/office/drawing/2014/main" id="{9B625A4A-559E-44C6-BD5E-839C116A2D5E}"/>
              </a:ext>
            </a:extLst>
          </p:cNvPr>
          <p:cNvGrpSpPr/>
          <p:nvPr userDrawn="1"/>
        </p:nvGrpSpPr>
        <p:grpSpPr>
          <a:xfrm rot="5400000" flipH="1">
            <a:off x="10862886" y="5933555"/>
            <a:ext cx="1511929" cy="336961"/>
            <a:chOff x="10316749" y="6254340"/>
            <a:chExt cx="1511929" cy="336961"/>
          </a:xfrm>
        </p:grpSpPr>
        <p:cxnSp>
          <p:nvCxnSpPr>
            <p:cNvPr id="110" name="Conector recto 109">
              <a:extLst>
                <a:ext uri="{FF2B5EF4-FFF2-40B4-BE49-F238E27FC236}">
                  <a16:creationId xmlns:a16="http://schemas.microsoft.com/office/drawing/2014/main" id="{201ECC74-9C94-435B-8BE2-54617DBFF01E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1" name="Grupo 110">
              <a:extLst>
                <a:ext uri="{FF2B5EF4-FFF2-40B4-BE49-F238E27FC236}">
                  <a16:creationId xmlns:a16="http://schemas.microsoft.com/office/drawing/2014/main" id="{A41E30EB-B7D9-4B0F-85C8-6FA9DC068F8F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116" name="Grupo 115">
                <a:extLst>
                  <a:ext uri="{FF2B5EF4-FFF2-40B4-BE49-F238E27FC236}">
                    <a16:creationId xmlns:a16="http://schemas.microsoft.com/office/drawing/2014/main" id="{81DACCC9-8D55-4AF8-A8D6-3D7344C22CE6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118" name="Elipse 117">
                  <a:extLst>
                    <a:ext uri="{FF2B5EF4-FFF2-40B4-BE49-F238E27FC236}">
                      <a16:creationId xmlns:a16="http://schemas.microsoft.com/office/drawing/2014/main" id="{915220C2-D7B5-4CD3-B2C8-AA97BBF1E168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119" name="Elipse 118">
                  <a:extLst>
                    <a:ext uri="{FF2B5EF4-FFF2-40B4-BE49-F238E27FC236}">
                      <a16:creationId xmlns:a16="http://schemas.microsoft.com/office/drawing/2014/main" id="{F975C75B-3197-4034-86B7-B00D1C863F40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sp>
            <p:nvSpPr>
              <p:cNvPr id="117" name="Elipse 116">
                <a:extLst>
                  <a:ext uri="{FF2B5EF4-FFF2-40B4-BE49-F238E27FC236}">
                    <a16:creationId xmlns:a16="http://schemas.microsoft.com/office/drawing/2014/main" id="{4BCD6543-65A6-47BF-B1BE-7255A5297EE3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3429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grpSp>
          <p:nvGrpSpPr>
            <p:cNvPr id="112" name="Grupo 111">
              <a:extLst>
                <a:ext uri="{FF2B5EF4-FFF2-40B4-BE49-F238E27FC236}">
                  <a16:creationId xmlns:a16="http://schemas.microsoft.com/office/drawing/2014/main" id="{A0437765-BF8F-4AFF-8788-1B9FE5C171AB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114" name="Elipse 113">
                <a:extLst>
                  <a:ext uri="{FF2B5EF4-FFF2-40B4-BE49-F238E27FC236}">
                    <a16:creationId xmlns:a16="http://schemas.microsoft.com/office/drawing/2014/main" id="{9382FBBF-2AA7-4EE5-9BF8-E2A5B2BE52F9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15" name="Elipse 114">
                <a:extLst>
                  <a:ext uri="{FF2B5EF4-FFF2-40B4-BE49-F238E27FC236}">
                    <a16:creationId xmlns:a16="http://schemas.microsoft.com/office/drawing/2014/main" id="{FE9C5CEC-BDBF-4163-80DF-53EEFB4B100B}"/>
                  </a:ext>
                </a:extLst>
              </p:cNvPr>
              <p:cNvSpPr/>
              <p:nvPr/>
            </p:nvSpPr>
            <p:spPr>
              <a:xfrm>
                <a:off x="4767187" y="858283"/>
                <a:ext cx="504977" cy="5049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sp>
          <p:nvSpPr>
            <p:cNvPr id="113" name="Elipse 112">
              <a:extLst>
                <a:ext uri="{FF2B5EF4-FFF2-40B4-BE49-F238E27FC236}">
                  <a16:creationId xmlns:a16="http://schemas.microsoft.com/office/drawing/2014/main" id="{53ACDF1D-7FC8-4E52-BDE2-72693180EE47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sp>
        <p:nvSpPr>
          <p:cNvPr id="6" name="Marcador de texto 27">
            <a:extLst>
              <a:ext uri="{FF2B5EF4-FFF2-40B4-BE49-F238E27FC236}">
                <a16:creationId xmlns:a16="http://schemas.microsoft.com/office/drawing/2014/main" id="{A0441734-9F30-4C49-B101-11D761A977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56945" y="5951023"/>
            <a:ext cx="7678109" cy="273168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B4A9D6"/>
                </a:solidFill>
                <a:latin typeface="+mn-lt"/>
              </a:defRPr>
            </a:lvl1pPr>
            <a:lvl2pPr algn="ctr">
              <a:defRPr sz="1200">
                <a:solidFill>
                  <a:srgbClr val="B4A9D6"/>
                </a:solidFill>
                <a:latin typeface="+mn-lt"/>
              </a:defRPr>
            </a:lvl2pPr>
            <a:lvl3pPr algn="ctr">
              <a:defRPr sz="1200">
                <a:solidFill>
                  <a:srgbClr val="B4A9D6"/>
                </a:solidFill>
                <a:latin typeface="+mn-lt"/>
              </a:defRPr>
            </a:lvl3pPr>
            <a:lvl4pPr algn="ctr">
              <a:defRPr sz="1200">
                <a:solidFill>
                  <a:srgbClr val="B4A9D6"/>
                </a:solidFill>
                <a:latin typeface="+mn-lt"/>
              </a:defRPr>
            </a:lvl4pPr>
            <a:lvl5pPr algn="ctr">
              <a:defRPr sz="1200">
                <a:solidFill>
                  <a:srgbClr val="B4A9D6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Reference:</a:t>
            </a:r>
            <a:endParaRPr lang="es-CO" dirty="0"/>
          </a:p>
        </p:txBody>
      </p:sp>
      <p:sp>
        <p:nvSpPr>
          <p:cNvPr id="7" name="Marcador de número de diapositiva 2">
            <a:extLst>
              <a:ext uri="{FF2B5EF4-FFF2-40B4-BE49-F238E27FC236}">
                <a16:creationId xmlns:a16="http://schemas.microsoft.com/office/drawing/2014/main" id="{7706E794-AE11-447D-9EDC-CAB8C18F2A74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257223" y="178222"/>
            <a:ext cx="332321" cy="215444"/>
          </a:xfrm>
        </p:spPr>
        <p:txBody>
          <a:bodyPr/>
          <a:lstStyle/>
          <a:p>
            <a:fld id="{2BD88AD7-A676-4214-86CE-92C0CE3D14DC}" type="slidenum">
              <a:rPr lang="es-CO" smtClean="0"/>
              <a:t>‹Nº›</a:t>
            </a:fld>
            <a:endParaRPr lang="es-CO"/>
          </a:p>
        </p:txBody>
      </p:sp>
      <p:sp>
        <p:nvSpPr>
          <p:cNvPr id="30" name="Marcador de texto 3">
            <a:extLst>
              <a:ext uri="{FF2B5EF4-FFF2-40B4-BE49-F238E27FC236}">
                <a16:creationId xmlns:a16="http://schemas.microsoft.com/office/drawing/2014/main" id="{C2B08C6B-708D-4F91-91E7-81E5DD4D8B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90625" y="2271879"/>
            <a:ext cx="9248775" cy="657377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statement</a:t>
            </a:r>
            <a:r>
              <a:rPr lang="es-ES" dirty="0"/>
              <a:t> and short </a:t>
            </a:r>
            <a:r>
              <a:rPr lang="es-ES" dirty="0" err="1"/>
              <a:t>sentences</a:t>
            </a:r>
            <a:endParaRPr lang="es-CO" dirty="0"/>
          </a:p>
        </p:txBody>
      </p:sp>
      <p:sp>
        <p:nvSpPr>
          <p:cNvPr id="31" name="Marcador de texto 3">
            <a:extLst>
              <a:ext uri="{FF2B5EF4-FFF2-40B4-BE49-F238E27FC236}">
                <a16:creationId xmlns:a16="http://schemas.microsoft.com/office/drawing/2014/main" id="{8D7C4143-D4D1-4CA4-9466-8D5AB64D5E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102984"/>
            <a:ext cx="9248771" cy="994664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accompany</a:t>
            </a:r>
            <a:r>
              <a:rPr lang="es-ES" dirty="0"/>
              <a:t> </a:t>
            </a:r>
            <a:r>
              <a:rPr lang="es-ES" dirty="0" err="1"/>
              <a:t>images</a:t>
            </a:r>
            <a:r>
              <a:rPr lang="es-ES" dirty="0"/>
              <a:t> and short </a:t>
            </a:r>
            <a:r>
              <a:rPr lang="es-ES" dirty="0" err="1"/>
              <a:t>paragraphs</a:t>
            </a:r>
            <a:endParaRPr lang="es-CO" dirty="0"/>
          </a:p>
        </p:txBody>
      </p:sp>
      <p:sp>
        <p:nvSpPr>
          <p:cNvPr id="32" name="Marcador de texto 3">
            <a:extLst>
              <a:ext uri="{FF2B5EF4-FFF2-40B4-BE49-F238E27FC236}">
                <a16:creationId xmlns:a16="http://schemas.microsoft.com/office/drawing/2014/main" id="{CF1D7A40-EBD6-4087-A70F-6A82668952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90624" y="4271376"/>
            <a:ext cx="8391525" cy="43890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long</a:t>
            </a:r>
            <a:r>
              <a:rPr lang="es-ES" dirty="0"/>
              <a:t> </a:t>
            </a:r>
            <a:r>
              <a:rPr lang="es-ES" dirty="0" err="1"/>
              <a:t>paraghaps</a:t>
            </a:r>
            <a:r>
              <a:rPr lang="es-ES" dirty="0"/>
              <a:t> </a:t>
            </a:r>
            <a:endParaRPr lang="es-CO" dirty="0"/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D59E9EFF-1690-40D4-ADFE-5F9595F36224}"/>
              </a:ext>
            </a:extLst>
          </p:cNvPr>
          <p:cNvGrpSpPr/>
          <p:nvPr userDrawn="1"/>
        </p:nvGrpSpPr>
        <p:grpSpPr>
          <a:xfrm rot="5400000" flipH="1">
            <a:off x="-6512" y="1184800"/>
            <a:ext cx="1511929" cy="336961"/>
            <a:chOff x="10316749" y="6254340"/>
            <a:chExt cx="1511929" cy="336961"/>
          </a:xfrm>
        </p:grpSpPr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44E876A7-D444-49C5-AAA8-715322938B1B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81A87D06-17AF-4BAC-8E9B-B2548031F565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39" name="Grupo 38">
                <a:extLst>
                  <a:ext uri="{FF2B5EF4-FFF2-40B4-BE49-F238E27FC236}">
                    <a16:creationId xmlns:a16="http://schemas.microsoft.com/office/drawing/2014/main" id="{D8A86DE3-35C7-40BF-84C9-D44F10EA1BBD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41" name="Elipse 40">
                  <a:extLst>
                    <a:ext uri="{FF2B5EF4-FFF2-40B4-BE49-F238E27FC236}">
                      <a16:creationId xmlns:a16="http://schemas.microsoft.com/office/drawing/2014/main" id="{BA56C5F7-4A3D-4CDB-BCEB-0DE8A8F47F44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42" name="Elipse 41">
                  <a:extLst>
                    <a:ext uri="{FF2B5EF4-FFF2-40B4-BE49-F238E27FC236}">
                      <a16:creationId xmlns:a16="http://schemas.microsoft.com/office/drawing/2014/main" id="{4C3AF4CC-EC79-4AB9-A28A-E7748FFDDB4A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sp>
            <p:nvSpPr>
              <p:cNvPr id="40" name="Elipse 39">
                <a:extLst>
                  <a:ext uri="{FF2B5EF4-FFF2-40B4-BE49-F238E27FC236}">
                    <a16:creationId xmlns:a16="http://schemas.microsoft.com/office/drawing/2014/main" id="{1514ED77-952A-400C-8078-38E41FA4FAA1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3429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grpSp>
          <p:nvGrpSpPr>
            <p:cNvPr id="35" name="Grupo 34">
              <a:extLst>
                <a:ext uri="{FF2B5EF4-FFF2-40B4-BE49-F238E27FC236}">
                  <a16:creationId xmlns:a16="http://schemas.microsoft.com/office/drawing/2014/main" id="{5424EBF9-C8F1-4970-95AC-05C70FD519D7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37" name="Elipse 36">
                <a:extLst>
                  <a:ext uri="{FF2B5EF4-FFF2-40B4-BE49-F238E27FC236}">
                    <a16:creationId xmlns:a16="http://schemas.microsoft.com/office/drawing/2014/main" id="{C8555DA5-03FB-4F7D-AED0-A9EE89206FDB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38" name="Elipse 37">
                <a:extLst>
                  <a:ext uri="{FF2B5EF4-FFF2-40B4-BE49-F238E27FC236}">
                    <a16:creationId xmlns:a16="http://schemas.microsoft.com/office/drawing/2014/main" id="{7061A403-6948-45C2-9FAF-87B29303C412}"/>
                  </a:ext>
                </a:extLst>
              </p:cNvPr>
              <p:cNvSpPr/>
              <p:nvPr/>
            </p:nvSpPr>
            <p:spPr>
              <a:xfrm>
                <a:off x="4767187" y="858283"/>
                <a:ext cx="504977" cy="5049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1D8F3719-7AEF-448B-B447-685023B4AFE9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125054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27">
            <a:extLst>
              <a:ext uri="{FF2B5EF4-FFF2-40B4-BE49-F238E27FC236}">
                <a16:creationId xmlns:a16="http://schemas.microsoft.com/office/drawing/2014/main" id="{A0441734-9F30-4C49-B101-11D761A977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55956" y="5302630"/>
            <a:ext cx="7678109" cy="273168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accent4"/>
                </a:solidFill>
                <a:latin typeface="+mn-lt"/>
              </a:defRPr>
            </a:lvl1pPr>
            <a:lvl2pPr algn="ctr">
              <a:defRPr sz="1200">
                <a:solidFill>
                  <a:srgbClr val="B4A9D6"/>
                </a:solidFill>
                <a:latin typeface="+mn-lt"/>
              </a:defRPr>
            </a:lvl2pPr>
            <a:lvl3pPr algn="ctr">
              <a:defRPr sz="1200">
                <a:solidFill>
                  <a:srgbClr val="B4A9D6"/>
                </a:solidFill>
                <a:latin typeface="+mn-lt"/>
              </a:defRPr>
            </a:lvl3pPr>
            <a:lvl4pPr algn="ctr">
              <a:defRPr sz="1200">
                <a:solidFill>
                  <a:srgbClr val="B4A9D6"/>
                </a:solidFill>
                <a:latin typeface="+mn-lt"/>
              </a:defRPr>
            </a:lvl4pPr>
            <a:lvl5pPr algn="ctr">
              <a:defRPr sz="1200">
                <a:solidFill>
                  <a:srgbClr val="B4A9D6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Reference:</a:t>
            </a:r>
            <a:endParaRPr lang="es-CO" dirty="0"/>
          </a:p>
        </p:txBody>
      </p:sp>
      <p:sp>
        <p:nvSpPr>
          <p:cNvPr id="7" name="Marcador de número de diapositiva 2">
            <a:extLst>
              <a:ext uri="{FF2B5EF4-FFF2-40B4-BE49-F238E27FC236}">
                <a16:creationId xmlns:a16="http://schemas.microsoft.com/office/drawing/2014/main" id="{7706E794-AE11-447D-9EDC-CAB8C18F2A74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257223" y="178222"/>
            <a:ext cx="332321" cy="215444"/>
          </a:xfrm>
        </p:spPr>
        <p:txBody>
          <a:bodyPr/>
          <a:lstStyle/>
          <a:p>
            <a:fld id="{2BD88AD7-A676-4214-86CE-92C0CE3D14DC}" type="slidenum">
              <a:rPr lang="es-CO" smtClean="0"/>
              <a:t>‹Nº›</a:t>
            </a:fld>
            <a:endParaRPr lang="es-CO"/>
          </a:p>
        </p:txBody>
      </p:sp>
      <p:sp>
        <p:nvSpPr>
          <p:cNvPr id="30" name="Marcador de texto 3">
            <a:extLst>
              <a:ext uri="{FF2B5EF4-FFF2-40B4-BE49-F238E27FC236}">
                <a16:creationId xmlns:a16="http://schemas.microsoft.com/office/drawing/2014/main" id="{C2B08C6B-708D-4F91-91E7-81E5DD4D8B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89636" y="1623486"/>
            <a:ext cx="9248775" cy="657377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statement</a:t>
            </a:r>
            <a:r>
              <a:rPr lang="es-ES" dirty="0"/>
              <a:t> and short </a:t>
            </a:r>
            <a:r>
              <a:rPr lang="es-ES" dirty="0" err="1"/>
              <a:t>sentences</a:t>
            </a:r>
            <a:endParaRPr lang="es-CO" dirty="0"/>
          </a:p>
        </p:txBody>
      </p:sp>
      <p:sp>
        <p:nvSpPr>
          <p:cNvPr id="31" name="Marcador de texto 3">
            <a:extLst>
              <a:ext uri="{FF2B5EF4-FFF2-40B4-BE49-F238E27FC236}">
                <a16:creationId xmlns:a16="http://schemas.microsoft.com/office/drawing/2014/main" id="{8D7C4143-D4D1-4CA4-9466-8D5AB64D5E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89635" y="2454591"/>
            <a:ext cx="9248771" cy="994664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accompany</a:t>
            </a:r>
            <a:r>
              <a:rPr lang="es-ES" dirty="0"/>
              <a:t> </a:t>
            </a:r>
            <a:r>
              <a:rPr lang="es-ES" dirty="0" err="1"/>
              <a:t>images</a:t>
            </a:r>
            <a:r>
              <a:rPr lang="es-ES" dirty="0"/>
              <a:t> and short </a:t>
            </a:r>
            <a:r>
              <a:rPr lang="es-ES" dirty="0" err="1"/>
              <a:t>paragraphs</a:t>
            </a:r>
            <a:endParaRPr lang="es-CO" dirty="0"/>
          </a:p>
        </p:txBody>
      </p:sp>
      <p:sp>
        <p:nvSpPr>
          <p:cNvPr id="32" name="Marcador de texto 3">
            <a:extLst>
              <a:ext uri="{FF2B5EF4-FFF2-40B4-BE49-F238E27FC236}">
                <a16:creationId xmlns:a16="http://schemas.microsoft.com/office/drawing/2014/main" id="{CF1D7A40-EBD6-4087-A70F-6A82668952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9635" y="3622983"/>
            <a:ext cx="8391525" cy="43890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long</a:t>
            </a:r>
            <a:r>
              <a:rPr lang="es-ES" dirty="0"/>
              <a:t> </a:t>
            </a:r>
            <a:r>
              <a:rPr lang="es-ES" dirty="0" err="1"/>
              <a:t>paraghaps</a:t>
            </a:r>
            <a:r>
              <a:rPr lang="es-ES" dirty="0"/>
              <a:t>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06344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_dark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27">
            <a:extLst>
              <a:ext uri="{FF2B5EF4-FFF2-40B4-BE49-F238E27FC236}">
                <a16:creationId xmlns:a16="http://schemas.microsoft.com/office/drawing/2014/main" id="{A0441734-9F30-4C49-B101-11D761A977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37932" y="5468884"/>
            <a:ext cx="7678109" cy="273168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B4A9D6"/>
                </a:solidFill>
                <a:latin typeface="+mn-lt"/>
              </a:defRPr>
            </a:lvl1pPr>
            <a:lvl2pPr algn="ctr">
              <a:defRPr sz="1200">
                <a:solidFill>
                  <a:srgbClr val="B4A9D6"/>
                </a:solidFill>
                <a:latin typeface="+mn-lt"/>
              </a:defRPr>
            </a:lvl2pPr>
            <a:lvl3pPr algn="ctr">
              <a:defRPr sz="1200">
                <a:solidFill>
                  <a:srgbClr val="B4A9D6"/>
                </a:solidFill>
                <a:latin typeface="+mn-lt"/>
              </a:defRPr>
            </a:lvl3pPr>
            <a:lvl4pPr algn="ctr">
              <a:defRPr sz="1200">
                <a:solidFill>
                  <a:srgbClr val="B4A9D6"/>
                </a:solidFill>
                <a:latin typeface="+mn-lt"/>
              </a:defRPr>
            </a:lvl4pPr>
            <a:lvl5pPr algn="ctr">
              <a:defRPr sz="1200">
                <a:solidFill>
                  <a:srgbClr val="B4A9D6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Reference:</a:t>
            </a:r>
            <a:endParaRPr lang="es-CO" dirty="0"/>
          </a:p>
        </p:txBody>
      </p:sp>
      <p:sp>
        <p:nvSpPr>
          <p:cNvPr id="7" name="Marcador de número de diapositiva 2">
            <a:extLst>
              <a:ext uri="{FF2B5EF4-FFF2-40B4-BE49-F238E27FC236}">
                <a16:creationId xmlns:a16="http://schemas.microsoft.com/office/drawing/2014/main" id="{7706E794-AE11-447D-9EDC-CAB8C18F2A74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257223" y="178222"/>
            <a:ext cx="332321" cy="215444"/>
          </a:xfrm>
        </p:spPr>
        <p:txBody>
          <a:bodyPr/>
          <a:lstStyle/>
          <a:p>
            <a:fld id="{2BD88AD7-A676-4214-86CE-92C0CE3D14DC}" type="slidenum">
              <a:rPr lang="es-CO" smtClean="0"/>
              <a:t>‹Nº›</a:t>
            </a:fld>
            <a:endParaRPr lang="es-CO"/>
          </a:p>
        </p:txBody>
      </p:sp>
      <p:sp>
        <p:nvSpPr>
          <p:cNvPr id="30" name="Marcador de texto 3">
            <a:extLst>
              <a:ext uri="{FF2B5EF4-FFF2-40B4-BE49-F238E27FC236}">
                <a16:creationId xmlns:a16="http://schemas.microsoft.com/office/drawing/2014/main" id="{C2B08C6B-708D-4F91-91E7-81E5DD4D8B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1612" y="1789740"/>
            <a:ext cx="9248775" cy="657377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statement</a:t>
            </a:r>
            <a:r>
              <a:rPr lang="es-ES" dirty="0"/>
              <a:t> and short </a:t>
            </a:r>
            <a:r>
              <a:rPr lang="es-ES" dirty="0" err="1"/>
              <a:t>sentences</a:t>
            </a:r>
            <a:endParaRPr lang="es-CO" dirty="0"/>
          </a:p>
        </p:txBody>
      </p:sp>
      <p:sp>
        <p:nvSpPr>
          <p:cNvPr id="31" name="Marcador de texto 3">
            <a:extLst>
              <a:ext uri="{FF2B5EF4-FFF2-40B4-BE49-F238E27FC236}">
                <a16:creationId xmlns:a16="http://schemas.microsoft.com/office/drawing/2014/main" id="{8D7C4143-D4D1-4CA4-9466-8D5AB64D5E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71611" y="2620845"/>
            <a:ext cx="9248771" cy="994664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accompany</a:t>
            </a:r>
            <a:r>
              <a:rPr lang="es-ES" dirty="0"/>
              <a:t> </a:t>
            </a:r>
            <a:r>
              <a:rPr lang="es-ES" dirty="0" err="1"/>
              <a:t>images</a:t>
            </a:r>
            <a:r>
              <a:rPr lang="es-ES" dirty="0"/>
              <a:t> and short </a:t>
            </a:r>
            <a:r>
              <a:rPr lang="es-ES" dirty="0" err="1"/>
              <a:t>paragraphs</a:t>
            </a:r>
            <a:endParaRPr lang="es-CO" dirty="0"/>
          </a:p>
        </p:txBody>
      </p:sp>
      <p:sp>
        <p:nvSpPr>
          <p:cNvPr id="32" name="Marcador de texto 3">
            <a:extLst>
              <a:ext uri="{FF2B5EF4-FFF2-40B4-BE49-F238E27FC236}">
                <a16:creationId xmlns:a16="http://schemas.microsoft.com/office/drawing/2014/main" id="{CF1D7A40-EBD6-4087-A70F-6A82668952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71611" y="3789237"/>
            <a:ext cx="8391525" cy="43890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long</a:t>
            </a:r>
            <a:r>
              <a:rPr lang="es-ES" dirty="0"/>
              <a:t> </a:t>
            </a:r>
            <a:r>
              <a:rPr lang="es-ES" dirty="0" err="1"/>
              <a:t>paraghaps</a:t>
            </a:r>
            <a:r>
              <a:rPr lang="es-ES" dirty="0"/>
              <a:t>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593041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2">
            <a:extLst>
              <a:ext uri="{FF2B5EF4-FFF2-40B4-BE49-F238E27FC236}">
                <a16:creationId xmlns:a16="http://schemas.microsoft.com/office/drawing/2014/main" id="{15D08006-AD0A-4722-B5C0-C7978384A9E2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257223" y="178222"/>
            <a:ext cx="332321" cy="215444"/>
          </a:xfrm>
        </p:spPr>
        <p:txBody>
          <a:bodyPr/>
          <a:lstStyle/>
          <a:p>
            <a:fld id="{2BD88AD7-A676-4214-86CE-92C0CE3D14DC}" type="slidenum">
              <a:rPr lang="es-CO" smtClean="0"/>
              <a:t>‹Nº›</a:t>
            </a:fld>
            <a:endParaRPr lang="es-CO"/>
          </a:p>
        </p:txBody>
      </p:sp>
      <p:sp>
        <p:nvSpPr>
          <p:cNvPr id="28" name="Título 4">
            <a:extLst>
              <a:ext uri="{FF2B5EF4-FFF2-40B4-BE49-F238E27FC236}">
                <a16:creationId xmlns:a16="http://schemas.microsoft.com/office/drawing/2014/main" id="{2AB3C576-3507-4D2D-90F6-237D7818E6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786" y="1001024"/>
            <a:ext cx="3170440" cy="657377"/>
          </a:xfrm>
          <a:prstGeom prst="rect">
            <a:avLst/>
          </a:prstGeom>
          <a:solidFill>
            <a:srgbClr val="342956"/>
          </a:solidFill>
        </p:spPr>
        <p:txBody>
          <a:bodyPr anchor="ctr"/>
          <a:lstStyle>
            <a:lvl1pPr marL="360000"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 dirty="0" err="1"/>
              <a:t>References</a:t>
            </a:r>
            <a:endParaRPr lang="es-ES" dirty="0"/>
          </a:p>
        </p:txBody>
      </p:sp>
      <p:sp>
        <p:nvSpPr>
          <p:cNvPr id="29" name="Marcador de texto 19">
            <a:extLst>
              <a:ext uri="{FF2B5EF4-FFF2-40B4-BE49-F238E27FC236}">
                <a16:creationId xmlns:a16="http://schemas.microsoft.com/office/drawing/2014/main" id="{B2FA3C83-2FA3-4B22-9BEE-085C978FE4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6785" y="1961038"/>
            <a:ext cx="9338645" cy="4292447"/>
          </a:xfrm>
          <a:prstGeom prst="rect">
            <a:avLst/>
          </a:prstGeom>
        </p:spPr>
        <p:txBody>
          <a:bodyPr/>
          <a:lstStyle>
            <a:lvl1pPr marL="342900" indent="-342900" algn="l">
              <a:buFont typeface="+mj-lt"/>
              <a:buAutoNum type="arabicPeriod"/>
              <a:defRPr sz="1400">
                <a:solidFill>
                  <a:srgbClr val="342956"/>
                </a:solidFill>
                <a:latin typeface="+mn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CO" dirty="0" err="1"/>
              <a:t>References</a:t>
            </a:r>
            <a:endParaRPr lang="es-CO" dirty="0"/>
          </a:p>
        </p:txBody>
      </p:sp>
      <p:grpSp>
        <p:nvGrpSpPr>
          <p:cNvPr id="74" name="Grupo 73">
            <a:extLst>
              <a:ext uri="{FF2B5EF4-FFF2-40B4-BE49-F238E27FC236}">
                <a16:creationId xmlns:a16="http://schemas.microsoft.com/office/drawing/2014/main" id="{BE617AC5-0711-41E9-9264-54CEDECCD77D}"/>
              </a:ext>
            </a:extLst>
          </p:cNvPr>
          <p:cNvGrpSpPr/>
          <p:nvPr userDrawn="1"/>
        </p:nvGrpSpPr>
        <p:grpSpPr>
          <a:xfrm rot="16200000">
            <a:off x="2063" y="1184800"/>
            <a:ext cx="1511929" cy="336961"/>
            <a:chOff x="10316749" y="6254340"/>
            <a:chExt cx="1511929" cy="336961"/>
          </a:xfrm>
        </p:grpSpPr>
        <p:cxnSp>
          <p:nvCxnSpPr>
            <p:cNvPr id="75" name="Conector recto 74">
              <a:extLst>
                <a:ext uri="{FF2B5EF4-FFF2-40B4-BE49-F238E27FC236}">
                  <a16:creationId xmlns:a16="http://schemas.microsoft.com/office/drawing/2014/main" id="{3E13BD29-EB06-4E57-A807-B7952395E1F7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noFill/>
            <a:ln w="28575" cap="flat" cmpd="sng" algn="ctr">
              <a:solidFill>
                <a:srgbClr val="342956"/>
              </a:solidFill>
              <a:prstDash val="solid"/>
            </a:ln>
            <a:effectLst/>
          </p:spPr>
        </p:cxnSp>
        <p:grpSp>
          <p:nvGrpSpPr>
            <p:cNvPr id="76" name="Grupo 75">
              <a:extLst>
                <a:ext uri="{FF2B5EF4-FFF2-40B4-BE49-F238E27FC236}">
                  <a16:creationId xmlns:a16="http://schemas.microsoft.com/office/drawing/2014/main" id="{1979F9E5-6DDD-45C8-91C8-580ECA5E0A78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81" name="Grupo 80">
                <a:extLst>
                  <a:ext uri="{FF2B5EF4-FFF2-40B4-BE49-F238E27FC236}">
                    <a16:creationId xmlns:a16="http://schemas.microsoft.com/office/drawing/2014/main" id="{74B3FFA5-E172-4E67-BBC0-2DFD1CA846D4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83" name="Elipse 82">
                  <a:extLst>
                    <a:ext uri="{FF2B5EF4-FFF2-40B4-BE49-F238E27FC236}">
                      <a16:creationId xmlns:a16="http://schemas.microsoft.com/office/drawing/2014/main" id="{71B2967A-2C67-44EC-B2AC-A98D97B2B7CB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342956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s-CO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ncizar Sans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84" name="Elipse 83">
                  <a:extLst>
                    <a:ext uri="{FF2B5EF4-FFF2-40B4-BE49-F238E27FC236}">
                      <a16:creationId xmlns:a16="http://schemas.microsoft.com/office/drawing/2014/main" id="{2C31CAC9-6E75-4BFE-ACA3-CA7E6BC2BED9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rgbClr val="342956"/>
                </a:solidFill>
                <a:ln w="2540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s-CO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ncizar Sans"/>
                    <a:ea typeface="+mn-ea"/>
                    <a:cs typeface="+mn-cs"/>
                    <a:sym typeface="Arial"/>
                  </a:endParaRPr>
                </a:p>
              </p:txBody>
            </p:sp>
          </p:grpSp>
          <p:sp>
            <p:nvSpPr>
              <p:cNvPr id="82" name="Elipse 81">
                <a:extLst>
                  <a:ext uri="{FF2B5EF4-FFF2-40B4-BE49-F238E27FC236}">
                    <a16:creationId xmlns:a16="http://schemas.microsoft.com/office/drawing/2014/main" id="{994AE8DE-841F-4A6C-9351-7B31FAE225F5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s-CO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cizar Sans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77" name="Grupo 76">
              <a:extLst>
                <a:ext uri="{FF2B5EF4-FFF2-40B4-BE49-F238E27FC236}">
                  <a16:creationId xmlns:a16="http://schemas.microsoft.com/office/drawing/2014/main" id="{66A17A17-B9F9-4029-850D-911D8C3E5A1B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79" name="Elipse 78">
                <a:extLst>
                  <a:ext uri="{FF2B5EF4-FFF2-40B4-BE49-F238E27FC236}">
                    <a16:creationId xmlns:a16="http://schemas.microsoft.com/office/drawing/2014/main" id="{D18367B4-9DD2-4416-A42D-ED307C3C6276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34295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s-CO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cizar Sans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80" name="Elipse 79">
                <a:extLst>
                  <a:ext uri="{FF2B5EF4-FFF2-40B4-BE49-F238E27FC236}">
                    <a16:creationId xmlns:a16="http://schemas.microsoft.com/office/drawing/2014/main" id="{F894EEAD-F824-45E1-8645-79001EA0AD0D}"/>
                  </a:ext>
                </a:extLst>
              </p:cNvPr>
              <p:cNvSpPr/>
              <p:nvPr/>
            </p:nvSpPr>
            <p:spPr>
              <a:xfrm>
                <a:off x="4767185" y="860880"/>
                <a:ext cx="504976" cy="504976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34295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s-CO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cizar Sans"/>
                  <a:ea typeface="+mn-ea"/>
                  <a:cs typeface="+mn-cs"/>
                  <a:sym typeface="Arial"/>
                </a:endParaRPr>
              </a:p>
            </p:txBody>
          </p:sp>
        </p:grpSp>
        <p:sp>
          <p:nvSpPr>
            <p:cNvPr id="78" name="Elipse 77">
              <a:extLst>
                <a:ext uri="{FF2B5EF4-FFF2-40B4-BE49-F238E27FC236}">
                  <a16:creationId xmlns:a16="http://schemas.microsoft.com/office/drawing/2014/main" id="{C156C48A-EDC5-4986-BCCE-954A59EF107E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 w="25400" cap="flat" cmpd="sng" algn="ctr">
              <a:solidFill>
                <a:srgbClr val="34295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s-CO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cizar Sans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85" name="Grupo 84">
            <a:extLst>
              <a:ext uri="{FF2B5EF4-FFF2-40B4-BE49-F238E27FC236}">
                <a16:creationId xmlns:a16="http://schemas.microsoft.com/office/drawing/2014/main" id="{0E2F7529-13C2-4541-8B29-48A521D32725}"/>
              </a:ext>
            </a:extLst>
          </p:cNvPr>
          <p:cNvGrpSpPr/>
          <p:nvPr userDrawn="1"/>
        </p:nvGrpSpPr>
        <p:grpSpPr>
          <a:xfrm rot="16200000">
            <a:off x="10868093" y="5933555"/>
            <a:ext cx="1511929" cy="336961"/>
            <a:chOff x="10316749" y="6254340"/>
            <a:chExt cx="1511929" cy="336961"/>
          </a:xfrm>
        </p:grpSpPr>
        <p:cxnSp>
          <p:nvCxnSpPr>
            <p:cNvPr id="86" name="Conector recto 85">
              <a:extLst>
                <a:ext uri="{FF2B5EF4-FFF2-40B4-BE49-F238E27FC236}">
                  <a16:creationId xmlns:a16="http://schemas.microsoft.com/office/drawing/2014/main" id="{1FEF5613-2697-4E1C-AB0F-387BD4DE0C42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noFill/>
            <a:ln w="28575" cap="flat" cmpd="sng" algn="ctr">
              <a:solidFill>
                <a:srgbClr val="342956"/>
              </a:solidFill>
              <a:prstDash val="solid"/>
            </a:ln>
            <a:effectLst/>
          </p:spPr>
        </p:cxnSp>
        <p:grpSp>
          <p:nvGrpSpPr>
            <p:cNvPr id="87" name="Grupo 86">
              <a:extLst>
                <a:ext uri="{FF2B5EF4-FFF2-40B4-BE49-F238E27FC236}">
                  <a16:creationId xmlns:a16="http://schemas.microsoft.com/office/drawing/2014/main" id="{AA47813B-7FD8-40EE-8804-FEF008B07B79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92" name="Grupo 91">
                <a:extLst>
                  <a:ext uri="{FF2B5EF4-FFF2-40B4-BE49-F238E27FC236}">
                    <a16:creationId xmlns:a16="http://schemas.microsoft.com/office/drawing/2014/main" id="{B7DAFB04-DC84-4A3E-BC6A-EA299C87E462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94" name="Elipse 93">
                  <a:extLst>
                    <a:ext uri="{FF2B5EF4-FFF2-40B4-BE49-F238E27FC236}">
                      <a16:creationId xmlns:a16="http://schemas.microsoft.com/office/drawing/2014/main" id="{57C5EC0A-1CF6-48BE-AF1C-D926AB166B64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342956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s-CO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ncizar Sans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95" name="Elipse 94">
                  <a:extLst>
                    <a:ext uri="{FF2B5EF4-FFF2-40B4-BE49-F238E27FC236}">
                      <a16:creationId xmlns:a16="http://schemas.microsoft.com/office/drawing/2014/main" id="{8D875C92-9FFE-4C4D-99D1-CAB6C5821D2C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rgbClr val="342956"/>
                </a:solidFill>
                <a:ln w="2540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s-CO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ncizar Sans"/>
                    <a:ea typeface="+mn-ea"/>
                    <a:cs typeface="+mn-cs"/>
                    <a:sym typeface="Arial"/>
                  </a:endParaRPr>
                </a:p>
              </p:txBody>
            </p:sp>
          </p:grpSp>
          <p:sp>
            <p:nvSpPr>
              <p:cNvPr id="93" name="Elipse 92">
                <a:extLst>
                  <a:ext uri="{FF2B5EF4-FFF2-40B4-BE49-F238E27FC236}">
                    <a16:creationId xmlns:a16="http://schemas.microsoft.com/office/drawing/2014/main" id="{7B8EC63C-8CD3-4159-898C-6029A2ACF610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s-CO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cizar Sans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88" name="Grupo 87">
              <a:extLst>
                <a:ext uri="{FF2B5EF4-FFF2-40B4-BE49-F238E27FC236}">
                  <a16:creationId xmlns:a16="http://schemas.microsoft.com/office/drawing/2014/main" id="{EEBCAE44-7860-4710-8023-442CD286ACC2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90" name="Elipse 89">
                <a:extLst>
                  <a:ext uri="{FF2B5EF4-FFF2-40B4-BE49-F238E27FC236}">
                    <a16:creationId xmlns:a16="http://schemas.microsoft.com/office/drawing/2014/main" id="{11F4215E-48B9-4C34-90EB-064F6E67654E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34295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s-CO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cizar Sans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91" name="Elipse 90">
                <a:extLst>
                  <a:ext uri="{FF2B5EF4-FFF2-40B4-BE49-F238E27FC236}">
                    <a16:creationId xmlns:a16="http://schemas.microsoft.com/office/drawing/2014/main" id="{CD65FBEC-C2E2-4BB6-BE90-A1D32AC65477}"/>
                  </a:ext>
                </a:extLst>
              </p:cNvPr>
              <p:cNvSpPr/>
              <p:nvPr/>
            </p:nvSpPr>
            <p:spPr>
              <a:xfrm>
                <a:off x="4767185" y="860880"/>
                <a:ext cx="504976" cy="504976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34295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s-CO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cizar Sans"/>
                  <a:ea typeface="+mn-ea"/>
                  <a:cs typeface="+mn-cs"/>
                  <a:sym typeface="Arial"/>
                </a:endParaRPr>
              </a:p>
            </p:txBody>
          </p:sp>
        </p:grpSp>
        <p:sp>
          <p:nvSpPr>
            <p:cNvPr id="89" name="Elipse 88">
              <a:extLst>
                <a:ext uri="{FF2B5EF4-FFF2-40B4-BE49-F238E27FC236}">
                  <a16:creationId xmlns:a16="http://schemas.microsoft.com/office/drawing/2014/main" id="{CC503D3F-55F3-4D9E-967B-E5ADD0D42DE8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 w="25400" cap="flat" cmpd="sng" algn="ctr">
              <a:solidFill>
                <a:srgbClr val="34295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s-CO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cizar Sans"/>
                <a:ea typeface="+mn-ea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08429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redi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80;p1">
            <a:extLst>
              <a:ext uri="{FF2B5EF4-FFF2-40B4-BE49-F238E27FC236}">
                <a16:creationId xmlns:a16="http://schemas.microsoft.com/office/drawing/2014/main" id="{151B2D01-EB14-450E-BB7C-CAB0AA8B30EE}"/>
              </a:ext>
            </a:extLst>
          </p:cNvPr>
          <p:cNvSpPr/>
          <p:nvPr userDrawn="1"/>
        </p:nvSpPr>
        <p:spPr>
          <a:xfrm flipH="1">
            <a:off x="597275" y="783897"/>
            <a:ext cx="1309913" cy="0"/>
          </a:xfrm>
          <a:custGeom>
            <a:avLst/>
            <a:gdLst/>
            <a:ahLst/>
            <a:cxnLst/>
            <a:rect l="l" t="t" r="r" b="b"/>
            <a:pathLst>
              <a:path w="1259840" h="120000" extrusionOk="0">
                <a:moveTo>
                  <a:pt x="1259331" y="0"/>
                </a:move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81;p1">
            <a:extLst>
              <a:ext uri="{FF2B5EF4-FFF2-40B4-BE49-F238E27FC236}">
                <a16:creationId xmlns:a16="http://schemas.microsoft.com/office/drawing/2014/main" id="{6B042C97-CD1E-40E1-AD05-10AA39CED9ED}"/>
              </a:ext>
            </a:extLst>
          </p:cNvPr>
          <p:cNvSpPr/>
          <p:nvPr userDrawn="1"/>
        </p:nvSpPr>
        <p:spPr>
          <a:xfrm flipH="1">
            <a:off x="803857" y="600280"/>
            <a:ext cx="0" cy="1208405"/>
          </a:xfrm>
          <a:custGeom>
            <a:avLst/>
            <a:gdLst/>
            <a:ahLst/>
            <a:cxnLst/>
            <a:rect l="l" t="t" r="r" b="b"/>
            <a:pathLst>
              <a:path w="120000" h="1208405" extrusionOk="0">
                <a:moveTo>
                  <a:pt x="0" y="0"/>
                </a:moveTo>
                <a:lnTo>
                  <a:pt x="0" y="1208252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9C593A95-2581-45B0-A8AA-A75A010ECA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270472" y="5625063"/>
            <a:ext cx="3812772" cy="687729"/>
          </a:xfrm>
          <a:prstGeom prst="rect">
            <a:avLst/>
          </a:prstGeom>
        </p:spPr>
      </p:pic>
      <p:sp>
        <p:nvSpPr>
          <p:cNvPr id="48" name="AutoShape 4" descr="Ten Types of Computer Networks: An Easy A-Z Guide - Thrive">
            <a:extLst>
              <a:ext uri="{FF2B5EF4-FFF2-40B4-BE49-F238E27FC236}">
                <a16:creationId xmlns:a16="http://schemas.microsoft.com/office/drawing/2014/main" id="{B1B315FA-6050-4242-AD02-11CE8D18551B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43600" y="351245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grpSp>
        <p:nvGrpSpPr>
          <p:cNvPr id="49" name="Grupo 48">
            <a:extLst>
              <a:ext uri="{FF2B5EF4-FFF2-40B4-BE49-F238E27FC236}">
                <a16:creationId xmlns:a16="http://schemas.microsoft.com/office/drawing/2014/main" id="{516DCB30-AD6A-40B0-9085-7754AFC2E4A0}"/>
              </a:ext>
            </a:extLst>
          </p:cNvPr>
          <p:cNvGrpSpPr/>
          <p:nvPr userDrawn="1"/>
        </p:nvGrpSpPr>
        <p:grpSpPr>
          <a:xfrm>
            <a:off x="8397263" y="5067559"/>
            <a:ext cx="3066598" cy="1511929"/>
            <a:chOff x="5083243" y="5067559"/>
            <a:chExt cx="3066598" cy="1511929"/>
          </a:xfrm>
        </p:grpSpPr>
        <p:sp>
          <p:nvSpPr>
            <p:cNvPr id="50" name="Google Shape;77;p1">
              <a:extLst>
                <a:ext uri="{FF2B5EF4-FFF2-40B4-BE49-F238E27FC236}">
                  <a16:creationId xmlns:a16="http://schemas.microsoft.com/office/drawing/2014/main" id="{38EDCA28-E7B4-49CA-90A1-A8750DA22633}"/>
                </a:ext>
              </a:extLst>
            </p:cNvPr>
            <p:cNvSpPr/>
            <p:nvPr/>
          </p:nvSpPr>
          <p:spPr>
            <a:xfrm flipH="1">
              <a:off x="5083243" y="6196181"/>
              <a:ext cx="3064167" cy="0"/>
            </a:xfrm>
            <a:custGeom>
              <a:avLst/>
              <a:gdLst/>
              <a:ahLst/>
              <a:cxnLst/>
              <a:rect l="l" t="t" r="r" b="b"/>
              <a:pathLst>
                <a:path w="2947034" h="120000" extrusionOk="0">
                  <a:moveTo>
                    <a:pt x="2946793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" name="Grupo 50">
              <a:extLst>
                <a:ext uri="{FF2B5EF4-FFF2-40B4-BE49-F238E27FC236}">
                  <a16:creationId xmlns:a16="http://schemas.microsoft.com/office/drawing/2014/main" id="{8DCB349E-CA4C-4C41-9CFD-45045D37F9D0}"/>
                </a:ext>
              </a:extLst>
            </p:cNvPr>
            <p:cNvGrpSpPr/>
            <p:nvPr/>
          </p:nvGrpSpPr>
          <p:grpSpPr>
            <a:xfrm rot="17331749">
              <a:off x="7225396" y="5655043"/>
              <a:ext cx="1511929" cy="336961"/>
              <a:chOff x="10316749" y="6254340"/>
              <a:chExt cx="1511929" cy="336961"/>
            </a:xfrm>
          </p:grpSpPr>
          <p:cxnSp>
            <p:nvCxnSpPr>
              <p:cNvPr id="52" name="Conector recto 51">
                <a:extLst>
                  <a:ext uri="{FF2B5EF4-FFF2-40B4-BE49-F238E27FC236}">
                    <a16:creationId xmlns:a16="http://schemas.microsoft.com/office/drawing/2014/main" id="{2938C231-ADDE-4AC4-AEDF-7620C23D64BF}"/>
                  </a:ext>
                </a:extLst>
              </p:cNvPr>
              <p:cNvCxnSpPr/>
              <p:nvPr/>
            </p:nvCxnSpPr>
            <p:spPr>
              <a:xfrm>
                <a:off x="10316749" y="6418907"/>
                <a:ext cx="1511929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upo 52">
                <a:extLst>
                  <a:ext uri="{FF2B5EF4-FFF2-40B4-BE49-F238E27FC236}">
                    <a16:creationId xmlns:a16="http://schemas.microsoft.com/office/drawing/2014/main" id="{D1F728BE-69A6-487F-BB43-7C0AD1E9DEC7}"/>
                  </a:ext>
                </a:extLst>
              </p:cNvPr>
              <p:cNvGrpSpPr/>
              <p:nvPr/>
            </p:nvGrpSpPr>
            <p:grpSpPr>
              <a:xfrm>
                <a:off x="11339998" y="6259547"/>
                <a:ext cx="331754" cy="331754"/>
                <a:chOff x="10263929" y="5640421"/>
                <a:chExt cx="657377" cy="657377"/>
              </a:xfrm>
            </p:grpSpPr>
            <p:grpSp>
              <p:nvGrpSpPr>
                <p:cNvPr id="58" name="Grupo 57">
                  <a:extLst>
                    <a:ext uri="{FF2B5EF4-FFF2-40B4-BE49-F238E27FC236}">
                      <a16:creationId xmlns:a16="http://schemas.microsoft.com/office/drawing/2014/main" id="{3B69814C-DBE0-4F08-8E6B-4EA0BADC09B9}"/>
                    </a:ext>
                  </a:extLst>
                </p:cNvPr>
                <p:cNvGrpSpPr/>
                <p:nvPr/>
              </p:nvGrpSpPr>
              <p:grpSpPr>
                <a:xfrm rot="10800000">
                  <a:off x="10263929" y="5640421"/>
                  <a:ext cx="657377" cy="657377"/>
                  <a:chOff x="4690986" y="782083"/>
                  <a:chExt cx="657377" cy="657377"/>
                </a:xfrm>
              </p:grpSpPr>
              <p:sp>
                <p:nvSpPr>
                  <p:cNvPr id="60" name="Elipse 59">
                    <a:extLst>
                      <a:ext uri="{FF2B5EF4-FFF2-40B4-BE49-F238E27FC236}">
                        <a16:creationId xmlns:a16="http://schemas.microsoft.com/office/drawing/2014/main" id="{17719727-95BA-4AA2-9A2A-6F283D5BCE60}"/>
                      </a:ext>
                    </a:extLst>
                  </p:cNvPr>
                  <p:cNvSpPr/>
                  <p:nvPr/>
                </p:nvSpPr>
                <p:spPr>
                  <a:xfrm>
                    <a:off x="4690986" y="782083"/>
                    <a:ext cx="657377" cy="657377"/>
                  </a:xfrm>
                  <a:prstGeom prst="ellipse">
                    <a:avLst/>
                  </a:prstGeom>
                  <a:solidFill>
                    <a:srgbClr val="342956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 dirty="0"/>
                  </a:p>
                </p:txBody>
              </p:sp>
              <p:sp>
                <p:nvSpPr>
                  <p:cNvPr id="61" name="Elipse 60">
                    <a:extLst>
                      <a:ext uri="{FF2B5EF4-FFF2-40B4-BE49-F238E27FC236}">
                        <a16:creationId xmlns:a16="http://schemas.microsoft.com/office/drawing/2014/main" id="{38CB6609-F482-4F44-8938-54315469A7B4}"/>
                      </a:ext>
                    </a:extLst>
                  </p:cNvPr>
                  <p:cNvSpPr/>
                  <p:nvPr/>
                </p:nvSpPr>
                <p:spPr>
                  <a:xfrm>
                    <a:off x="4767187" y="858283"/>
                    <a:ext cx="504977" cy="50497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 dirty="0"/>
                  </a:p>
                </p:txBody>
              </p:sp>
            </p:grpSp>
            <p:sp>
              <p:nvSpPr>
                <p:cNvPr id="59" name="Elipse 58">
                  <a:extLst>
                    <a:ext uri="{FF2B5EF4-FFF2-40B4-BE49-F238E27FC236}">
                      <a16:creationId xmlns:a16="http://schemas.microsoft.com/office/drawing/2014/main" id="{AB36705C-8CCC-479F-ABC4-B07AF97C4CDB}"/>
                    </a:ext>
                  </a:extLst>
                </p:cNvPr>
                <p:cNvSpPr/>
                <p:nvPr/>
              </p:nvSpPr>
              <p:spPr>
                <a:xfrm rot="10800000">
                  <a:off x="10452241" y="5820079"/>
                  <a:ext cx="293080" cy="293080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grpSp>
            <p:nvGrpSpPr>
              <p:cNvPr id="54" name="Grupo 53">
                <a:extLst>
                  <a:ext uri="{FF2B5EF4-FFF2-40B4-BE49-F238E27FC236}">
                    <a16:creationId xmlns:a16="http://schemas.microsoft.com/office/drawing/2014/main" id="{86044D9A-18D2-4BE0-8182-8CD19F77D8F7}"/>
                  </a:ext>
                </a:extLst>
              </p:cNvPr>
              <p:cNvGrpSpPr/>
              <p:nvPr/>
            </p:nvGrpSpPr>
            <p:grpSpPr>
              <a:xfrm rot="10800000">
                <a:off x="10542878" y="6254340"/>
                <a:ext cx="331754" cy="331754"/>
                <a:chOff x="4690986" y="782083"/>
                <a:chExt cx="657377" cy="657377"/>
              </a:xfrm>
            </p:grpSpPr>
            <p:sp>
              <p:nvSpPr>
                <p:cNvPr id="56" name="Elipse 55">
                  <a:extLst>
                    <a:ext uri="{FF2B5EF4-FFF2-40B4-BE49-F238E27FC236}">
                      <a16:creationId xmlns:a16="http://schemas.microsoft.com/office/drawing/2014/main" id="{FC4CC247-F0A1-472C-A345-BB27347FFD85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57" name="Elipse 56">
                  <a:extLst>
                    <a:ext uri="{FF2B5EF4-FFF2-40B4-BE49-F238E27FC236}">
                      <a16:creationId xmlns:a16="http://schemas.microsoft.com/office/drawing/2014/main" id="{C1458307-78F0-4D56-B158-C777310A0C99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sp>
            <p:nvSpPr>
              <p:cNvPr id="55" name="Elipse 54">
                <a:extLst>
                  <a:ext uri="{FF2B5EF4-FFF2-40B4-BE49-F238E27FC236}">
                    <a16:creationId xmlns:a16="http://schemas.microsoft.com/office/drawing/2014/main" id="{502C3890-9BB9-4A3E-BA9E-BBF090245F12}"/>
                  </a:ext>
                </a:extLst>
              </p:cNvPr>
              <p:cNvSpPr/>
              <p:nvPr/>
            </p:nvSpPr>
            <p:spPr>
              <a:xfrm rot="10800000">
                <a:off x="10941438" y="6254340"/>
                <a:ext cx="331754" cy="331754"/>
              </a:xfrm>
              <a:prstGeom prst="ellipse">
                <a:avLst/>
              </a:prstGeom>
              <a:solidFill>
                <a:srgbClr val="F7AC3B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</p:grpSp>
      <p:grpSp>
        <p:nvGrpSpPr>
          <p:cNvPr id="62" name="Grupo 61">
            <a:extLst>
              <a:ext uri="{FF2B5EF4-FFF2-40B4-BE49-F238E27FC236}">
                <a16:creationId xmlns:a16="http://schemas.microsoft.com/office/drawing/2014/main" id="{60A2F3BD-CB12-4495-85F2-A6EDA4D08767}"/>
              </a:ext>
            </a:extLst>
          </p:cNvPr>
          <p:cNvGrpSpPr/>
          <p:nvPr userDrawn="1"/>
        </p:nvGrpSpPr>
        <p:grpSpPr>
          <a:xfrm>
            <a:off x="9211956" y="448517"/>
            <a:ext cx="2343187" cy="1511929"/>
            <a:chOff x="7660760" y="448517"/>
            <a:chExt cx="2343187" cy="1511929"/>
          </a:xfrm>
        </p:grpSpPr>
        <p:sp>
          <p:nvSpPr>
            <p:cNvPr id="63" name="Google Shape;79;p1">
              <a:extLst>
                <a:ext uri="{FF2B5EF4-FFF2-40B4-BE49-F238E27FC236}">
                  <a16:creationId xmlns:a16="http://schemas.microsoft.com/office/drawing/2014/main" id="{71D715B2-1CF3-43AC-AD7A-B1B165E84FC4}"/>
                </a:ext>
              </a:extLst>
            </p:cNvPr>
            <p:cNvSpPr/>
            <p:nvPr/>
          </p:nvSpPr>
          <p:spPr>
            <a:xfrm flipH="1">
              <a:off x="7660760" y="787589"/>
              <a:ext cx="2343187" cy="0"/>
            </a:xfrm>
            <a:custGeom>
              <a:avLst/>
              <a:gdLst/>
              <a:ahLst/>
              <a:cxnLst/>
              <a:rect l="l" t="t" r="r" b="b"/>
              <a:pathLst>
                <a:path w="2253615" h="120000" extrusionOk="0">
                  <a:moveTo>
                    <a:pt x="0" y="0"/>
                  </a:moveTo>
                  <a:lnTo>
                    <a:pt x="2253361" y="0"/>
                  </a:ln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4" name="Grupo 63">
              <a:extLst>
                <a:ext uri="{FF2B5EF4-FFF2-40B4-BE49-F238E27FC236}">
                  <a16:creationId xmlns:a16="http://schemas.microsoft.com/office/drawing/2014/main" id="{95759D35-C75B-40A8-93E9-C827E06D59F3}"/>
                </a:ext>
              </a:extLst>
            </p:cNvPr>
            <p:cNvGrpSpPr/>
            <p:nvPr/>
          </p:nvGrpSpPr>
          <p:grpSpPr>
            <a:xfrm rot="17331749">
              <a:off x="8076387" y="1036001"/>
              <a:ext cx="1511929" cy="336961"/>
              <a:chOff x="10316749" y="6254340"/>
              <a:chExt cx="1511929" cy="336961"/>
            </a:xfrm>
          </p:grpSpPr>
          <p:cxnSp>
            <p:nvCxnSpPr>
              <p:cNvPr id="65" name="Conector recto 64">
                <a:extLst>
                  <a:ext uri="{FF2B5EF4-FFF2-40B4-BE49-F238E27FC236}">
                    <a16:creationId xmlns:a16="http://schemas.microsoft.com/office/drawing/2014/main" id="{6F526B1E-B754-457B-8F8E-181C2043BCC5}"/>
                  </a:ext>
                </a:extLst>
              </p:cNvPr>
              <p:cNvCxnSpPr/>
              <p:nvPr/>
            </p:nvCxnSpPr>
            <p:spPr>
              <a:xfrm>
                <a:off x="10316749" y="6418907"/>
                <a:ext cx="1511929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6" name="Grupo 65">
                <a:extLst>
                  <a:ext uri="{FF2B5EF4-FFF2-40B4-BE49-F238E27FC236}">
                    <a16:creationId xmlns:a16="http://schemas.microsoft.com/office/drawing/2014/main" id="{B6D0B1B1-EFF7-44C7-9BD1-EFE952E48B88}"/>
                  </a:ext>
                </a:extLst>
              </p:cNvPr>
              <p:cNvGrpSpPr/>
              <p:nvPr/>
            </p:nvGrpSpPr>
            <p:grpSpPr>
              <a:xfrm>
                <a:off x="11339998" y="6259547"/>
                <a:ext cx="331754" cy="331754"/>
                <a:chOff x="10263929" y="5640421"/>
                <a:chExt cx="657377" cy="657377"/>
              </a:xfrm>
            </p:grpSpPr>
            <p:grpSp>
              <p:nvGrpSpPr>
                <p:cNvPr id="71" name="Grupo 70">
                  <a:extLst>
                    <a:ext uri="{FF2B5EF4-FFF2-40B4-BE49-F238E27FC236}">
                      <a16:creationId xmlns:a16="http://schemas.microsoft.com/office/drawing/2014/main" id="{3C54BDB9-6F9D-471D-9A95-064C94DE8E2E}"/>
                    </a:ext>
                  </a:extLst>
                </p:cNvPr>
                <p:cNvGrpSpPr/>
                <p:nvPr/>
              </p:nvGrpSpPr>
              <p:grpSpPr>
                <a:xfrm rot="10800000">
                  <a:off x="10263929" y="5640421"/>
                  <a:ext cx="657377" cy="657377"/>
                  <a:chOff x="4690986" y="782083"/>
                  <a:chExt cx="657377" cy="657377"/>
                </a:xfrm>
              </p:grpSpPr>
              <p:sp>
                <p:nvSpPr>
                  <p:cNvPr id="73" name="Elipse 72">
                    <a:extLst>
                      <a:ext uri="{FF2B5EF4-FFF2-40B4-BE49-F238E27FC236}">
                        <a16:creationId xmlns:a16="http://schemas.microsoft.com/office/drawing/2014/main" id="{E7681109-DE5B-41F3-A675-F743C0E8F3A3}"/>
                      </a:ext>
                    </a:extLst>
                  </p:cNvPr>
                  <p:cNvSpPr/>
                  <p:nvPr/>
                </p:nvSpPr>
                <p:spPr>
                  <a:xfrm>
                    <a:off x="4690986" y="782083"/>
                    <a:ext cx="657377" cy="657377"/>
                  </a:xfrm>
                  <a:prstGeom prst="ellipse">
                    <a:avLst/>
                  </a:prstGeom>
                  <a:solidFill>
                    <a:srgbClr val="342956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 dirty="0"/>
                  </a:p>
                </p:txBody>
              </p:sp>
              <p:sp>
                <p:nvSpPr>
                  <p:cNvPr id="74" name="Elipse 73">
                    <a:extLst>
                      <a:ext uri="{FF2B5EF4-FFF2-40B4-BE49-F238E27FC236}">
                        <a16:creationId xmlns:a16="http://schemas.microsoft.com/office/drawing/2014/main" id="{F312B143-6BD8-44AC-BB16-5D8CDD9B3F64}"/>
                      </a:ext>
                    </a:extLst>
                  </p:cNvPr>
                  <p:cNvSpPr/>
                  <p:nvPr/>
                </p:nvSpPr>
                <p:spPr>
                  <a:xfrm>
                    <a:off x="4767187" y="858283"/>
                    <a:ext cx="504977" cy="50497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 dirty="0"/>
                  </a:p>
                </p:txBody>
              </p:sp>
            </p:grpSp>
            <p:sp>
              <p:nvSpPr>
                <p:cNvPr id="72" name="Elipse 71">
                  <a:extLst>
                    <a:ext uri="{FF2B5EF4-FFF2-40B4-BE49-F238E27FC236}">
                      <a16:creationId xmlns:a16="http://schemas.microsoft.com/office/drawing/2014/main" id="{F7733285-CE82-47F4-AB2A-4E5A776D8F7D}"/>
                    </a:ext>
                  </a:extLst>
                </p:cNvPr>
                <p:cNvSpPr/>
                <p:nvPr/>
              </p:nvSpPr>
              <p:spPr>
                <a:xfrm rot="10800000">
                  <a:off x="10452241" y="5820079"/>
                  <a:ext cx="293080" cy="293080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grpSp>
            <p:nvGrpSpPr>
              <p:cNvPr id="67" name="Grupo 66">
                <a:extLst>
                  <a:ext uri="{FF2B5EF4-FFF2-40B4-BE49-F238E27FC236}">
                    <a16:creationId xmlns:a16="http://schemas.microsoft.com/office/drawing/2014/main" id="{02C7216A-B25B-4E1F-A15E-589333987577}"/>
                  </a:ext>
                </a:extLst>
              </p:cNvPr>
              <p:cNvGrpSpPr/>
              <p:nvPr/>
            </p:nvGrpSpPr>
            <p:grpSpPr>
              <a:xfrm rot="10800000">
                <a:off x="10542878" y="6254340"/>
                <a:ext cx="331754" cy="331754"/>
                <a:chOff x="4690986" y="782083"/>
                <a:chExt cx="657377" cy="657377"/>
              </a:xfrm>
            </p:grpSpPr>
            <p:sp>
              <p:nvSpPr>
                <p:cNvPr id="69" name="Elipse 68">
                  <a:extLst>
                    <a:ext uri="{FF2B5EF4-FFF2-40B4-BE49-F238E27FC236}">
                      <a16:creationId xmlns:a16="http://schemas.microsoft.com/office/drawing/2014/main" id="{4F57EA74-F5C7-4A1E-ACDF-E4082FAD9E86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70" name="Elipse 69">
                  <a:extLst>
                    <a:ext uri="{FF2B5EF4-FFF2-40B4-BE49-F238E27FC236}">
                      <a16:creationId xmlns:a16="http://schemas.microsoft.com/office/drawing/2014/main" id="{8DCCB5CD-607C-4F08-87A4-52AEEF2B2D00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sp>
            <p:nvSpPr>
              <p:cNvPr id="68" name="Elipse 67">
                <a:extLst>
                  <a:ext uri="{FF2B5EF4-FFF2-40B4-BE49-F238E27FC236}">
                    <a16:creationId xmlns:a16="http://schemas.microsoft.com/office/drawing/2014/main" id="{CB41B0DD-3E2F-45A3-8CCC-9DE1F7360D64}"/>
                  </a:ext>
                </a:extLst>
              </p:cNvPr>
              <p:cNvSpPr/>
              <p:nvPr/>
            </p:nvSpPr>
            <p:spPr>
              <a:xfrm rot="10800000">
                <a:off x="10941438" y="6254340"/>
                <a:ext cx="331754" cy="331754"/>
              </a:xfrm>
              <a:prstGeom prst="ellipse">
                <a:avLst/>
              </a:prstGeom>
              <a:solidFill>
                <a:srgbClr val="F7AC3B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</p:grpSp>
      <p:sp>
        <p:nvSpPr>
          <p:cNvPr id="75" name="Título 3">
            <a:extLst>
              <a:ext uri="{FF2B5EF4-FFF2-40B4-BE49-F238E27FC236}">
                <a16:creationId xmlns:a16="http://schemas.microsoft.com/office/drawing/2014/main" id="{76D1881F-268B-4B08-94D4-93A3171E4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0470" y="1292272"/>
            <a:ext cx="6996702" cy="553998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 dirty="0" err="1"/>
              <a:t>Credits</a:t>
            </a:r>
            <a:endParaRPr lang="es-CO" dirty="0"/>
          </a:p>
        </p:txBody>
      </p:sp>
      <p:sp>
        <p:nvSpPr>
          <p:cNvPr id="76" name="Marcador de texto 19">
            <a:extLst>
              <a:ext uri="{FF2B5EF4-FFF2-40B4-BE49-F238E27FC236}">
                <a16:creationId xmlns:a16="http://schemas.microsoft.com/office/drawing/2014/main" id="{EDE2901B-652E-4457-877F-FE66417573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0470" y="2195583"/>
            <a:ext cx="4552950" cy="318121"/>
          </a:xfrm>
          <a:prstGeom prst="rect">
            <a:avLst/>
          </a:prstGeom>
        </p:spPr>
        <p:txBody>
          <a:bodyPr/>
          <a:lstStyle>
            <a:lvl1pPr algn="l">
              <a:defRPr sz="1800" i="1">
                <a:solidFill>
                  <a:schemeClr val="accent1"/>
                </a:solidFill>
                <a:latin typeface="Ancizar Sans Light" panose="020B0502040300000003" pitchFamily="34" charset="0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CO" dirty="0"/>
              <a:t>Role</a:t>
            </a:r>
          </a:p>
        </p:txBody>
      </p:sp>
      <p:sp>
        <p:nvSpPr>
          <p:cNvPr id="77" name="Marcador de texto 19">
            <a:extLst>
              <a:ext uri="{FF2B5EF4-FFF2-40B4-BE49-F238E27FC236}">
                <a16:creationId xmlns:a16="http://schemas.microsoft.com/office/drawing/2014/main" id="{B293DBE9-6348-4710-94BA-85EFC63811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70470" y="2596899"/>
            <a:ext cx="4552950" cy="318121"/>
          </a:xfrm>
          <a:prstGeom prst="rect">
            <a:avLst/>
          </a:prstGeom>
        </p:spPr>
        <p:txBody>
          <a:bodyPr/>
          <a:lstStyle>
            <a:lvl1pPr algn="l">
              <a:defRPr sz="1800" b="1" i="0">
                <a:solidFill>
                  <a:schemeClr val="bg1"/>
                </a:solidFill>
                <a:latin typeface="+mn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CO" dirty="0" err="1"/>
              <a:t>Name</a:t>
            </a:r>
            <a:endParaRPr lang="es-CO" dirty="0"/>
          </a:p>
        </p:txBody>
      </p:sp>
      <p:sp>
        <p:nvSpPr>
          <p:cNvPr id="78" name="Marcador de texto 19">
            <a:extLst>
              <a:ext uri="{FF2B5EF4-FFF2-40B4-BE49-F238E27FC236}">
                <a16:creationId xmlns:a16="http://schemas.microsoft.com/office/drawing/2014/main" id="{AC63841B-53A6-4A04-BD10-DDAB2BAFFD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0470" y="3191335"/>
            <a:ext cx="4552950" cy="318121"/>
          </a:xfrm>
          <a:prstGeom prst="rect">
            <a:avLst/>
          </a:prstGeom>
        </p:spPr>
        <p:txBody>
          <a:bodyPr/>
          <a:lstStyle>
            <a:lvl1pPr algn="l">
              <a:defRPr sz="1800" i="1">
                <a:solidFill>
                  <a:schemeClr val="accent1"/>
                </a:solidFill>
                <a:latin typeface="Ancizar Sans Light" panose="020B0502040300000003" pitchFamily="34" charset="0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CO" dirty="0"/>
              <a:t>Role</a:t>
            </a:r>
          </a:p>
        </p:txBody>
      </p:sp>
      <p:sp>
        <p:nvSpPr>
          <p:cNvPr id="79" name="Marcador de texto 19">
            <a:extLst>
              <a:ext uri="{FF2B5EF4-FFF2-40B4-BE49-F238E27FC236}">
                <a16:creationId xmlns:a16="http://schemas.microsoft.com/office/drawing/2014/main" id="{0BA8DE18-CE54-414C-9BDC-A99C2DD9B0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0470" y="3592651"/>
            <a:ext cx="4552950" cy="318121"/>
          </a:xfrm>
          <a:prstGeom prst="rect">
            <a:avLst/>
          </a:prstGeom>
        </p:spPr>
        <p:txBody>
          <a:bodyPr/>
          <a:lstStyle>
            <a:lvl1pPr algn="l">
              <a:defRPr sz="1800" b="1" i="0">
                <a:solidFill>
                  <a:schemeClr val="bg1"/>
                </a:solidFill>
                <a:latin typeface="+mn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CO" dirty="0" err="1"/>
              <a:t>Name</a:t>
            </a:r>
            <a:endParaRPr lang="es-CO" dirty="0"/>
          </a:p>
        </p:txBody>
      </p:sp>
      <p:sp>
        <p:nvSpPr>
          <p:cNvPr id="80" name="Marcador de texto 19">
            <a:extLst>
              <a:ext uri="{FF2B5EF4-FFF2-40B4-BE49-F238E27FC236}">
                <a16:creationId xmlns:a16="http://schemas.microsoft.com/office/drawing/2014/main" id="{58E379C0-CB6F-4EAA-879B-19B037A022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0470" y="4187087"/>
            <a:ext cx="4552950" cy="318121"/>
          </a:xfrm>
          <a:prstGeom prst="rect">
            <a:avLst/>
          </a:prstGeom>
        </p:spPr>
        <p:txBody>
          <a:bodyPr/>
          <a:lstStyle>
            <a:lvl1pPr algn="l">
              <a:defRPr sz="1800" i="1">
                <a:solidFill>
                  <a:schemeClr val="accent1"/>
                </a:solidFill>
                <a:latin typeface="Ancizar Sans Light" panose="020B0502040300000003" pitchFamily="34" charset="0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CO" dirty="0"/>
              <a:t>Role</a:t>
            </a:r>
          </a:p>
        </p:txBody>
      </p:sp>
      <p:sp>
        <p:nvSpPr>
          <p:cNvPr id="81" name="Marcador de texto 19">
            <a:extLst>
              <a:ext uri="{FF2B5EF4-FFF2-40B4-BE49-F238E27FC236}">
                <a16:creationId xmlns:a16="http://schemas.microsoft.com/office/drawing/2014/main" id="{BB62F29C-4B02-4BE1-AD19-DBE61392C5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52231" y="4588403"/>
            <a:ext cx="4552950" cy="318121"/>
          </a:xfrm>
          <a:prstGeom prst="rect">
            <a:avLst/>
          </a:prstGeom>
        </p:spPr>
        <p:txBody>
          <a:bodyPr/>
          <a:lstStyle>
            <a:lvl1pPr algn="l">
              <a:defRPr sz="1800" b="1" i="0">
                <a:solidFill>
                  <a:schemeClr val="bg1"/>
                </a:solidFill>
                <a:latin typeface="+mn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CO" dirty="0" err="1"/>
              <a:t>Name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24016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73;p1">
            <a:extLst>
              <a:ext uri="{FF2B5EF4-FFF2-40B4-BE49-F238E27FC236}">
                <a16:creationId xmlns:a16="http://schemas.microsoft.com/office/drawing/2014/main" id="{5778F5B6-6527-4083-AF67-B320AE2409E7}"/>
              </a:ext>
            </a:extLst>
          </p:cNvPr>
          <p:cNvSpPr/>
          <p:nvPr userDrawn="1"/>
        </p:nvSpPr>
        <p:spPr>
          <a:xfrm>
            <a:off x="2184671" y="0"/>
            <a:ext cx="10007328" cy="6858000"/>
          </a:xfrm>
          <a:custGeom>
            <a:avLst/>
            <a:gdLst>
              <a:gd name="connsiteX0" fmla="*/ 8427491 w 8427491"/>
              <a:gd name="connsiteY0" fmla="*/ 0 h 6858000"/>
              <a:gd name="connsiteX1" fmla="*/ 0 w 8427491"/>
              <a:gd name="connsiteY1" fmla="*/ 0 h 6858000"/>
              <a:gd name="connsiteX2" fmla="*/ 2023349 w 8427491"/>
              <a:gd name="connsiteY2" fmla="*/ 6848946 h 6858000"/>
              <a:gd name="connsiteX3" fmla="*/ 8427491 w 8427491"/>
              <a:gd name="connsiteY3" fmla="*/ 6858000 h 6858000"/>
              <a:gd name="connsiteX4" fmla="*/ 8427491 w 8427491"/>
              <a:gd name="connsiteY4" fmla="*/ 0 h 6858000"/>
              <a:gd name="connsiteX0" fmla="*/ 8427491 w 8427491"/>
              <a:gd name="connsiteY0" fmla="*/ 0 h 6858000"/>
              <a:gd name="connsiteX1" fmla="*/ 0 w 8427491"/>
              <a:gd name="connsiteY1" fmla="*/ 0 h 6858000"/>
              <a:gd name="connsiteX2" fmla="*/ 2008101 w 8427491"/>
              <a:gd name="connsiteY2" fmla="*/ 6857999 h 6858000"/>
              <a:gd name="connsiteX3" fmla="*/ 8427491 w 8427491"/>
              <a:gd name="connsiteY3" fmla="*/ 6858000 h 6858000"/>
              <a:gd name="connsiteX4" fmla="*/ 8427491 w 842749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27491" h="6858000" extrusionOk="0">
                <a:moveTo>
                  <a:pt x="8427491" y="0"/>
                </a:moveTo>
                <a:lnTo>
                  <a:pt x="0" y="0"/>
                </a:lnTo>
                <a:lnTo>
                  <a:pt x="2008101" y="6857999"/>
                </a:lnTo>
                <a:lnTo>
                  <a:pt x="8427491" y="6858000"/>
                </a:lnTo>
                <a:lnTo>
                  <a:pt x="8427491" y="0"/>
                </a:lnTo>
                <a:close/>
              </a:path>
            </a:pathLst>
          </a:custGeom>
          <a:solidFill>
            <a:srgbClr val="1F193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 dirty="0">
              <a:blipFill>
                <a:blip r:embed="rId2"/>
                <a:tile tx="0" ty="0" sx="100000" sy="100000" flip="none" algn="tl"/>
              </a:blip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77;p1">
            <a:extLst>
              <a:ext uri="{FF2B5EF4-FFF2-40B4-BE49-F238E27FC236}">
                <a16:creationId xmlns:a16="http://schemas.microsoft.com/office/drawing/2014/main" id="{0D2348F3-B400-480B-8BEA-2A4EECE99521}"/>
              </a:ext>
            </a:extLst>
          </p:cNvPr>
          <p:cNvSpPr/>
          <p:nvPr userDrawn="1"/>
        </p:nvSpPr>
        <p:spPr>
          <a:xfrm>
            <a:off x="4044862" y="6196181"/>
            <a:ext cx="3064167" cy="0"/>
          </a:xfrm>
          <a:custGeom>
            <a:avLst/>
            <a:gdLst/>
            <a:ahLst/>
            <a:cxnLst/>
            <a:rect l="l" t="t" r="r" b="b"/>
            <a:pathLst>
              <a:path w="2947034" h="120000" extrusionOk="0">
                <a:moveTo>
                  <a:pt x="2946793" y="0"/>
                </a:move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79;p1">
            <a:extLst>
              <a:ext uri="{FF2B5EF4-FFF2-40B4-BE49-F238E27FC236}">
                <a16:creationId xmlns:a16="http://schemas.microsoft.com/office/drawing/2014/main" id="{07844988-63FD-46D1-A2E5-8C0AC19977F3}"/>
              </a:ext>
            </a:extLst>
          </p:cNvPr>
          <p:cNvSpPr/>
          <p:nvPr userDrawn="1"/>
        </p:nvSpPr>
        <p:spPr>
          <a:xfrm>
            <a:off x="2188325" y="787589"/>
            <a:ext cx="2343187" cy="0"/>
          </a:xfrm>
          <a:custGeom>
            <a:avLst/>
            <a:gdLst/>
            <a:ahLst/>
            <a:cxnLst/>
            <a:rect l="l" t="t" r="r" b="b"/>
            <a:pathLst>
              <a:path w="2253615" h="120000" extrusionOk="0">
                <a:moveTo>
                  <a:pt x="0" y="0"/>
                </a:moveTo>
                <a:lnTo>
                  <a:pt x="2253361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80;p1">
            <a:extLst>
              <a:ext uri="{FF2B5EF4-FFF2-40B4-BE49-F238E27FC236}">
                <a16:creationId xmlns:a16="http://schemas.microsoft.com/office/drawing/2014/main" id="{DF344D37-4B36-4070-9E42-9C7B789C09A0}"/>
              </a:ext>
            </a:extLst>
          </p:cNvPr>
          <p:cNvSpPr/>
          <p:nvPr userDrawn="1"/>
        </p:nvSpPr>
        <p:spPr>
          <a:xfrm>
            <a:off x="10285084" y="783897"/>
            <a:ext cx="1309913" cy="0"/>
          </a:xfrm>
          <a:custGeom>
            <a:avLst/>
            <a:gdLst/>
            <a:ahLst/>
            <a:cxnLst/>
            <a:rect l="l" t="t" r="r" b="b"/>
            <a:pathLst>
              <a:path w="1259840" h="120000" extrusionOk="0">
                <a:moveTo>
                  <a:pt x="1259331" y="0"/>
                </a:move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81;p1">
            <a:extLst>
              <a:ext uri="{FF2B5EF4-FFF2-40B4-BE49-F238E27FC236}">
                <a16:creationId xmlns:a16="http://schemas.microsoft.com/office/drawing/2014/main" id="{D90C44BF-39EA-494F-B824-5B23991F1AB6}"/>
              </a:ext>
            </a:extLst>
          </p:cNvPr>
          <p:cNvSpPr/>
          <p:nvPr userDrawn="1"/>
        </p:nvSpPr>
        <p:spPr>
          <a:xfrm>
            <a:off x="11388415" y="600280"/>
            <a:ext cx="0" cy="1208405"/>
          </a:xfrm>
          <a:custGeom>
            <a:avLst/>
            <a:gdLst/>
            <a:ahLst/>
            <a:cxnLst/>
            <a:rect l="l" t="t" r="r" b="b"/>
            <a:pathLst>
              <a:path w="120000" h="1208405" extrusionOk="0">
                <a:moveTo>
                  <a:pt x="0" y="0"/>
                </a:moveTo>
                <a:lnTo>
                  <a:pt x="0" y="1208252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AutoShape 4" descr="Ten Types of Computer Networks: An Easy A-Z Guide - Thrive">
            <a:extLst>
              <a:ext uri="{FF2B5EF4-FFF2-40B4-BE49-F238E27FC236}">
                <a16:creationId xmlns:a16="http://schemas.microsoft.com/office/drawing/2014/main" id="{AB89D50A-A93E-47C8-BFCD-2C940020EAF3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5943872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grpSp>
        <p:nvGrpSpPr>
          <p:cNvPr id="44" name="Grupo 43">
            <a:extLst>
              <a:ext uri="{FF2B5EF4-FFF2-40B4-BE49-F238E27FC236}">
                <a16:creationId xmlns:a16="http://schemas.microsoft.com/office/drawing/2014/main" id="{8968DE27-B270-4A73-A599-6410C4EF0BC0}"/>
              </a:ext>
            </a:extLst>
          </p:cNvPr>
          <p:cNvGrpSpPr/>
          <p:nvPr userDrawn="1"/>
        </p:nvGrpSpPr>
        <p:grpSpPr>
          <a:xfrm rot="4268251" flipH="1">
            <a:off x="3454947" y="5655043"/>
            <a:ext cx="1511929" cy="336961"/>
            <a:chOff x="10316749" y="6254340"/>
            <a:chExt cx="1511929" cy="336961"/>
          </a:xfrm>
        </p:grpSpPr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78406294-1C06-47B4-95BE-F41871B06309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upo 45">
              <a:extLst>
                <a:ext uri="{FF2B5EF4-FFF2-40B4-BE49-F238E27FC236}">
                  <a16:creationId xmlns:a16="http://schemas.microsoft.com/office/drawing/2014/main" id="{F7414367-8EC4-45C9-B9E1-3B729B5072B0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51" name="Grupo 50">
                <a:extLst>
                  <a:ext uri="{FF2B5EF4-FFF2-40B4-BE49-F238E27FC236}">
                    <a16:creationId xmlns:a16="http://schemas.microsoft.com/office/drawing/2014/main" id="{37B2D55E-1C3B-4341-BC4F-89A8FA5CD4CE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53" name="Elipse 52">
                  <a:extLst>
                    <a:ext uri="{FF2B5EF4-FFF2-40B4-BE49-F238E27FC236}">
                      <a16:creationId xmlns:a16="http://schemas.microsoft.com/office/drawing/2014/main" id="{1686EF5A-7502-472A-8E18-B46AD0EFE96A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54" name="Elipse 53">
                  <a:extLst>
                    <a:ext uri="{FF2B5EF4-FFF2-40B4-BE49-F238E27FC236}">
                      <a16:creationId xmlns:a16="http://schemas.microsoft.com/office/drawing/2014/main" id="{4B7A0585-2857-4B5E-930E-86FA06746268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sp>
            <p:nvSpPr>
              <p:cNvPr id="52" name="Elipse 51">
                <a:extLst>
                  <a:ext uri="{FF2B5EF4-FFF2-40B4-BE49-F238E27FC236}">
                    <a16:creationId xmlns:a16="http://schemas.microsoft.com/office/drawing/2014/main" id="{05D070A9-35B9-4F88-8A13-DADFE3DEBAF5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3429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grpSp>
          <p:nvGrpSpPr>
            <p:cNvPr id="47" name="Grupo 46">
              <a:extLst>
                <a:ext uri="{FF2B5EF4-FFF2-40B4-BE49-F238E27FC236}">
                  <a16:creationId xmlns:a16="http://schemas.microsoft.com/office/drawing/2014/main" id="{B2D46730-81BC-462B-B6FB-071DAEAA00A8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49" name="Elipse 48">
                <a:extLst>
                  <a:ext uri="{FF2B5EF4-FFF2-40B4-BE49-F238E27FC236}">
                    <a16:creationId xmlns:a16="http://schemas.microsoft.com/office/drawing/2014/main" id="{65D0C606-031F-4427-9D31-15F3AB91F13D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50" name="Elipse 49">
                <a:extLst>
                  <a:ext uri="{FF2B5EF4-FFF2-40B4-BE49-F238E27FC236}">
                    <a16:creationId xmlns:a16="http://schemas.microsoft.com/office/drawing/2014/main" id="{3FE9D4C1-FFD4-484C-81B2-F44D889A0315}"/>
                  </a:ext>
                </a:extLst>
              </p:cNvPr>
              <p:cNvSpPr/>
              <p:nvPr/>
            </p:nvSpPr>
            <p:spPr>
              <a:xfrm>
                <a:off x="4767187" y="858283"/>
                <a:ext cx="504977" cy="5049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3058221C-28AE-4AA8-BEE5-6E4BB42585D7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10CB65C7-C661-469A-8634-F286220EA6B7}"/>
              </a:ext>
            </a:extLst>
          </p:cNvPr>
          <p:cNvGrpSpPr/>
          <p:nvPr userDrawn="1"/>
        </p:nvGrpSpPr>
        <p:grpSpPr>
          <a:xfrm rot="4268251" flipH="1">
            <a:off x="2603956" y="1036001"/>
            <a:ext cx="1511929" cy="336961"/>
            <a:chOff x="10316749" y="6254340"/>
            <a:chExt cx="1511929" cy="336961"/>
          </a:xfrm>
        </p:grpSpPr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EF1D37F4-ECB5-420C-8787-F3DA49B3EBDB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upo 56">
              <a:extLst>
                <a:ext uri="{FF2B5EF4-FFF2-40B4-BE49-F238E27FC236}">
                  <a16:creationId xmlns:a16="http://schemas.microsoft.com/office/drawing/2014/main" id="{976300C9-6137-4617-A6C4-BD4BD42B4CE6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62" name="Grupo 61">
                <a:extLst>
                  <a:ext uri="{FF2B5EF4-FFF2-40B4-BE49-F238E27FC236}">
                    <a16:creationId xmlns:a16="http://schemas.microsoft.com/office/drawing/2014/main" id="{909A9345-11FF-4B32-8B2A-85CF6479BAF7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64" name="Elipse 63">
                  <a:extLst>
                    <a:ext uri="{FF2B5EF4-FFF2-40B4-BE49-F238E27FC236}">
                      <a16:creationId xmlns:a16="http://schemas.microsoft.com/office/drawing/2014/main" id="{378428BC-60F4-409E-9FEC-6F2A2D0E8D2D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65" name="Elipse 64">
                  <a:extLst>
                    <a:ext uri="{FF2B5EF4-FFF2-40B4-BE49-F238E27FC236}">
                      <a16:creationId xmlns:a16="http://schemas.microsoft.com/office/drawing/2014/main" id="{E49CB69A-824A-4F48-9DE1-A5739C803311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sp>
            <p:nvSpPr>
              <p:cNvPr id="63" name="Elipse 62">
                <a:extLst>
                  <a:ext uri="{FF2B5EF4-FFF2-40B4-BE49-F238E27FC236}">
                    <a16:creationId xmlns:a16="http://schemas.microsoft.com/office/drawing/2014/main" id="{C749430D-77E8-49A3-99F0-65DC17B89E8D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3429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grpSp>
          <p:nvGrpSpPr>
            <p:cNvPr id="58" name="Grupo 57">
              <a:extLst>
                <a:ext uri="{FF2B5EF4-FFF2-40B4-BE49-F238E27FC236}">
                  <a16:creationId xmlns:a16="http://schemas.microsoft.com/office/drawing/2014/main" id="{DEFAC9D1-F90F-4D78-9F6F-F02C820E8E84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60" name="Elipse 59">
                <a:extLst>
                  <a:ext uri="{FF2B5EF4-FFF2-40B4-BE49-F238E27FC236}">
                    <a16:creationId xmlns:a16="http://schemas.microsoft.com/office/drawing/2014/main" id="{B6BDF6F9-E87D-4585-91D4-4C87EA10EA91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26AAF4EA-B582-4B7D-A738-4332F0F68BFD}"/>
                  </a:ext>
                </a:extLst>
              </p:cNvPr>
              <p:cNvSpPr/>
              <p:nvPr/>
            </p:nvSpPr>
            <p:spPr>
              <a:xfrm>
                <a:off x="4767187" y="858283"/>
                <a:ext cx="504977" cy="5049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D5CAE366-1CD1-4947-A1B4-76CE859EE85F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pic>
        <p:nvPicPr>
          <p:cNvPr id="66" name="Imagen 65">
            <a:extLst>
              <a:ext uri="{FF2B5EF4-FFF2-40B4-BE49-F238E27FC236}">
                <a16:creationId xmlns:a16="http://schemas.microsoft.com/office/drawing/2014/main" id="{C45FC7DC-D1C4-4CFF-946F-C7BDEF4E132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127193" y="5871073"/>
            <a:ext cx="3282295" cy="592044"/>
          </a:xfrm>
          <a:prstGeom prst="rect">
            <a:avLst/>
          </a:prstGeom>
        </p:spPr>
      </p:pic>
      <p:sp>
        <p:nvSpPr>
          <p:cNvPr id="67" name="Título 3">
            <a:extLst>
              <a:ext uri="{FF2B5EF4-FFF2-40B4-BE49-F238E27FC236}">
                <a16:creationId xmlns:a16="http://schemas.microsoft.com/office/drawing/2014/main" id="{D35597E5-066D-4EB2-A9CA-C7AD7F0AA6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2786" y="3140079"/>
            <a:ext cx="6996702" cy="553998"/>
          </a:xfrm>
          <a:prstGeom prst="rect">
            <a:avLst/>
          </a:prstGeom>
        </p:spPr>
        <p:txBody>
          <a:bodyPr/>
          <a:lstStyle>
            <a:lvl1pPr algn="ctr"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CO" dirty="0"/>
          </a:p>
        </p:txBody>
      </p:sp>
      <p:sp>
        <p:nvSpPr>
          <p:cNvPr id="68" name="Subtítulo 2">
            <a:extLst>
              <a:ext uri="{FF2B5EF4-FFF2-40B4-BE49-F238E27FC236}">
                <a16:creationId xmlns:a16="http://schemas.microsoft.com/office/drawing/2014/main" id="{2FEA434F-D9B7-4850-B384-CE063CA3D1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12786" y="2199283"/>
            <a:ext cx="6975628" cy="8309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#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44971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Marcador de posición de imagen 2">
            <a:extLst>
              <a:ext uri="{FF2B5EF4-FFF2-40B4-BE49-F238E27FC236}">
                <a16:creationId xmlns:a16="http://schemas.microsoft.com/office/drawing/2014/main" id="{BE30A62A-53B6-42B1-A7DA-F251F4DB7A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34" name="Google Shape;73;p1">
            <a:extLst>
              <a:ext uri="{FF2B5EF4-FFF2-40B4-BE49-F238E27FC236}">
                <a16:creationId xmlns:a16="http://schemas.microsoft.com/office/drawing/2014/main" id="{8F51669C-97F0-4F65-B995-2A7203954271}"/>
              </a:ext>
            </a:extLst>
          </p:cNvPr>
          <p:cNvSpPr/>
          <p:nvPr userDrawn="1"/>
        </p:nvSpPr>
        <p:spPr>
          <a:xfrm>
            <a:off x="2184671" y="0"/>
            <a:ext cx="10007328" cy="6858000"/>
          </a:xfrm>
          <a:custGeom>
            <a:avLst/>
            <a:gdLst>
              <a:gd name="connsiteX0" fmla="*/ 8427491 w 8427491"/>
              <a:gd name="connsiteY0" fmla="*/ 0 h 6858000"/>
              <a:gd name="connsiteX1" fmla="*/ 0 w 8427491"/>
              <a:gd name="connsiteY1" fmla="*/ 0 h 6858000"/>
              <a:gd name="connsiteX2" fmla="*/ 2023349 w 8427491"/>
              <a:gd name="connsiteY2" fmla="*/ 6848946 h 6858000"/>
              <a:gd name="connsiteX3" fmla="*/ 8427491 w 8427491"/>
              <a:gd name="connsiteY3" fmla="*/ 6858000 h 6858000"/>
              <a:gd name="connsiteX4" fmla="*/ 8427491 w 8427491"/>
              <a:gd name="connsiteY4" fmla="*/ 0 h 6858000"/>
              <a:gd name="connsiteX0" fmla="*/ 8427491 w 8427491"/>
              <a:gd name="connsiteY0" fmla="*/ 0 h 6858000"/>
              <a:gd name="connsiteX1" fmla="*/ 0 w 8427491"/>
              <a:gd name="connsiteY1" fmla="*/ 0 h 6858000"/>
              <a:gd name="connsiteX2" fmla="*/ 2008101 w 8427491"/>
              <a:gd name="connsiteY2" fmla="*/ 6857999 h 6858000"/>
              <a:gd name="connsiteX3" fmla="*/ 8427491 w 8427491"/>
              <a:gd name="connsiteY3" fmla="*/ 6858000 h 6858000"/>
              <a:gd name="connsiteX4" fmla="*/ 8427491 w 842749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27491" h="6858000" extrusionOk="0">
                <a:moveTo>
                  <a:pt x="8427491" y="0"/>
                </a:moveTo>
                <a:lnTo>
                  <a:pt x="0" y="0"/>
                </a:lnTo>
                <a:lnTo>
                  <a:pt x="2008101" y="6857999"/>
                </a:lnTo>
                <a:lnTo>
                  <a:pt x="8427491" y="6858000"/>
                </a:lnTo>
                <a:lnTo>
                  <a:pt x="8427491" y="0"/>
                </a:lnTo>
                <a:close/>
              </a:path>
            </a:pathLst>
          </a:custGeom>
          <a:solidFill>
            <a:srgbClr val="1F1934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 dirty="0">
              <a:blipFill>
                <a:blip r:embed="rId2"/>
                <a:tile tx="0" ty="0" sx="100000" sy="100000" flip="none" algn="tl"/>
              </a:blip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77;p1">
            <a:extLst>
              <a:ext uri="{FF2B5EF4-FFF2-40B4-BE49-F238E27FC236}">
                <a16:creationId xmlns:a16="http://schemas.microsoft.com/office/drawing/2014/main" id="{C8BB05CC-60C5-431F-BDC4-0CAD91668BF2}"/>
              </a:ext>
            </a:extLst>
          </p:cNvPr>
          <p:cNvSpPr/>
          <p:nvPr userDrawn="1"/>
        </p:nvSpPr>
        <p:spPr>
          <a:xfrm>
            <a:off x="4044862" y="6196181"/>
            <a:ext cx="3064167" cy="0"/>
          </a:xfrm>
          <a:custGeom>
            <a:avLst/>
            <a:gdLst/>
            <a:ahLst/>
            <a:cxnLst/>
            <a:rect l="l" t="t" r="r" b="b"/>
            <a:pathLst>
              <a:path w="2947034" h="120000" extrusionOk="0">
                <a:moveTo>
                  <a:pt x="2946793" y="0"/>
                </a:move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79;p1">
            <a:extLst>
              <a:ext uri="{FF2B5EF4-FFF2-40B4-BE49-F238E27FC236}">
                <a16:creationId xmlns:a16="http://schemas.microsoft.com/office/drawing/2014/main" id="{F30C77C7-8676-4AFE-B493-0DABCA1DA6C9}"/>
              </a:ext>
            </a:extLst>
          </p:cNvPr>
          <p:cNvSpPr/>
          <p:nvPr userDrawn="1"/>
        </p:nvSpPr>
        <p:spPr>
          <a:xfrm>
            <a:off x="2188325" y="787589"/>
            <a:ext cx="2343187" cy="0"/>
          </a:xfrm>
          <a:custGeom>
            <a:avLst/>
            <a:gdLst/>
            <a:ahLst/>
            <a:cxnLst/>
            <a:rect l="l" t="t" r="r" b="b"/>
            <a:pathLst>
              <a:path w="2253615" h="120000" extrusionOk="0">
                <a:moveTo>
                  <a:pt x="0" y="0"/>
                </a:moveTo>
                <a:lnTo>
                  <a:pt x="2253361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80;p1">
            <a:extLst>
              <a:ext uri="{FF2B5EF4-FFF2-40B4-BE49-F238E27FC236}">
                <a16:creationId xmlns:a16="http://schemas.microsoft.com/office/drawing/2014/main" id="{7142FDED-5097-42D4-9194-54DE30569F4E}"/>
              </a:ext>
            </a:extLst>
          </p:cNvPr>
          <p:cNvSpPr/>
          <p:nvPr userDrawn="1"/>
        </p:nvSpPr>
        <p:spPr>
          <a:xfrm>
            <a:off x="10285084" y="783897"/>
            <a:ext cx="1309913" cy="0"/>
          </a:xfrm>
          <a:custGeom>
            <a:avLst/>
            <a:gdLst/>
            <a:ahLst/>
            <a:cxnLst/>
            <a:rect l="l" t="t" r="r" b="b"/>
            <a:pathLst>
              <a:path w="1259840" h="120000" extrusionOk="0">
                <a:moveTo>
                  <a:pt x="1259331" y="0"/>
                </a:move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81;p1">
            <a:extLst>
              <a:ext uri="{FF2B5EF4-FFF2-40B4-BE49-F238E27FC236}">
                <a16:creationId xmlns:a16="http://schemas.microsoft.com/office/drawing/2014/main" id="{6FB37FC1-7276-46DB-8A6F-EA1CF744B0B0}"/>
              </a:ext>
            </a:extLst>
          </p:cNvPr>
          <p:cNvSpPr/>
          <p:nvPr userDrawn="1"/>
        </p:nvSpPr>
        <p:spPr>
          <a:xfrm>
            <a:off x="11388415" y="600280"/>
            <a:ext cx="0" cy="1208405"/>
          </a:xfrm>
          <a:custGeom>
            <a:avLst/>
            <a:gdLst/>
            <a:ahLst/>
            <a:cxnLst/>
            <a:rect l="l" t="t" r="r" b="b"/>
            <a:pathLst>
              <a:path w="120000" h="1208405" extrusionOk="0">
                <a:moveTo>
                  <a:pt x="0" y="0"/>
                </a:moveTo>
                <a:lnTo>
                  <a:pt x="0" y="1208252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AutoShape 4" descr="Ten Types of Computer Networks: An Easy A-Z Guide - Thrive">
            <a:extLst>
              <a:ext uri="{FF2B5EF4-FFF2-40B4-BE49-F238E27FC236}">
                <a16:creationId xmlns:a16="http://schemas.microsoft.com/office/drawing/2014/main" id="{67D294E4-E037-48C6-827A-15DD43669059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5943872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grpSp>
        <p:nvGrpSpPr>
          <p:cNvPr id="71" name="Grupo 70">
            <a:extLst>
              <a:ext uri="{FF2B5EF4-FFF2-40B4-BE49-F238E27FC236}">
                <a16:creationId xmlns:a16="http://schemas.microsoft.com/office/drawing/2014/main" id="{2D43011B-1128-43FF-98D5-18B4A6396B51}"/>
              </a:ext>
            </a:extLst>
          </p:cNvPr>
          <p:cNvGrpSpPr/>
          <p:nvPr userDrawn="1"/>
        </p:nvGrpSpPr>
        <p:grpSpPr>
          <a:xfrm rot="4268251" flipH="1">
            <a:off x="3454947" y="5655043"/>
            <a:ext cx="1511929" cy="336961"/>
            <a:chOff x="10316749" y="6254340"/>
            <a:chExt cx="1511929" cy="336961"/>
          </a:xfrm>
        </p:grpSpPr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D26CA9D9-97BF-4656-AE95-2E7E5D4471DE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upo 72">
              <a:extLst>
                <a:ext uri="{FF2B5EF4-FFF2-40B4-BE49-F238E27FC236}">
                  <a16:creationId xmlns:a16="http://schemas.microsoft.com/office/drawing/2014/main" id="{AE06BF7F-AAC8-4953-9D66-C30DC1A24922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78" name="Grupo 77">
                <a:extLst>
                  <a:ext uri="{FF2B5EF4-FFF2-40B4-BE49-F238E27FC236}">
                    <a16:creationId xmlns:a16="http://schemas.microsoft.com/office/drawing/2014/main" id="{9DFAFD30-59A2-4978-9FD9-40D32B0737FD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80" name="Elipse 79">
                  <a:extLst>
                    <a:ext uri="{FF2B5EF4-FFF2-40B4-BE49-F238E27FC236}">
                      <a16:creationId xmlns:a16="http://schemas.microsoft.com/office/drawing/2014/main" id="{ED89A834-4D10-401D-9C82-C7DAD3376B1B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81" name="Elipse 80">
                  <a:extLst>
                    <a:ext uri="{FF2B5EF4-FFF2-40B4-BE49-F238E27FC236}">
                      <a16:creationId xmlns:a16="http://schemas.microsoft.com/office/drawing/2014/main" id="{569B309D-040F-4D64-BDFE-82A00BDC3726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sp>
            <p:nvSpPr>
              <p:cNvPr id="79" name="Elipse 78">
                <a:extLst>
                  <a:ext uri="{FF2B5EF4-FFF2-40B4-BE49-F238E27FC236}">
                    <a16:creationId xmlns:a16="http://schemas.microsoft.com/office/drawing/2014/main" id="{D10AB573-EE18-4A98-A382-791D8658588E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3429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grpSp>
          <p:nvGrpSpPr>
            <p:cNvPr id="74" name="Grupo 73">
              <a:extLst>
                <a:ext uri="{FF2B5EF4-FFF2-40B4-BE49-F238E27FC236}">
                  <a16:creationId xmlns:a16="http://schemas.microsoft.com/office/drawing/2014/main" id="{61AE1727-028B-48A3-AE96-AD006983E964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76" name="Elipse 75">
                <a:extLst>
                  <a:ext uri="{FF2B5EF4-FFF2-40B4-BE49-F238E27FC236}">
                    <a16:creationId xmlns:a16="http://schemas.microsoft.com/office/drawing/2014/main" id="{129A2F90-D38F-43F2-9D0B-8289624097C5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77" name="Elipse 76">
                <a:extLst>
                  <a:ext uri="{FF2B5EF4-FFF2-40B4-BE49-F238E27FC236}">
                    <a16:creationId xmlns:a16="http://schemas.microsoft.com/office/drawing/2014/main" id="{9352CFBB-1BD8-4FCE-8B89-DA8F22D3BE6C}"/>
                  </a:ext>
                </a:extLst>
              </p:cNvPr>
              <p:cNvSpPr/>
              <p:nvPr/>
            </p:nvSpPr>
            <p:spPr>
              <a:xfrm>
                <a:off x="4767187" y="858283"/>
                <a:ext cx="504977" cy="5049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sp>
          <p:nvSpPr>
            <p:cNvPr id="75" name="Elipse 74">
              <a:extLst>
                <a:ext uri="{FF2B5EF4-FFF2-40B4-BE49-F238E27FC236}">
                  <a16:creationId xmlns:a16="http://schemas.microsoft.com/office/drawing/2014/main" id="{7EDDFB4B-1EC4-49C8-A424-44ECC7CA2B23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grpSp>
        <p:nvGrpSpPr>
          <p:cNvPr id="82" name="Grupo 81">
            <a:extLst>
              <a:ext uri="{FF2B5EF4-FFF2-40B4-BE49-F238E27FC236}">
                <a16:creationId xmlns:a16="http://schemas.microsoft.com/office/drawing/2014/main" id="{4541C799-958C-486E-96EE-A98CDC185F43}"/>
              </a:ext>
            </a:extLst>
          </p:cNvPr>
          <p:cNvGrpSpPr/>
          <p:nvPr userDrawn="1"/>
        </p:nvGrpSpPr>
        <p:grpSpPr>
          <a:xfrm rot="4268251" flipH="1">
            <a:off x="2603956" y="1036001"/>
            <a:ext cx="1511929" cy="336961"/>
            <a:chOff x="10316749" y="6254340"/>
            <a:chExt cx="1511929" cy="336961"/>
          </a:xfrm>
        </p:grpSpPr>
        <p:cxnSp>
          <p:nvCxnSpPr>
            <p:cNvPr id="83" name="Conector recto 82">
              <a:extLst>
                <a:ext uri="{FF2B5EF4-FFF2-40B4-BE49-F238E27FC236}">
                  <a16:creationId xmlns:a16="http://schemas.microsoft.com/office/drawing/2014/main" id="{540ABCE4-3BA6-429B-ADDC-6B3DAF98AF32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Grupo 83">
              <a:extLst>
                <a:ext uri="{FF2B5EF4-FFF2-40B4-BE49-F238E27FC236}">
                  <a16:creationId xmlns:a16="http://schemas.microsoft.com/office/drawing/2014/main" id="{ADC6A3EF-3E24-4DAE-B613-1B2B29C840A0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89" name="Grupo 88">
                <a:extLst>
                  <a:ext uri="{FF2B5EF4-FFF2-40B4-BE49-F238E27FC236}">
                    <a16:creationId xmlns:a16="http://schemas.microsoft.com/office/drawing/2014/main" id="{D3718BFF-033D-47FB-845F-49A54EA1AEBB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91" name="Elipse 90">
                  <a:extLst>
                    <a:ext uri="{FF2B5EF4-FFF2-40B4-BE49-F238E27FC236}">
                      <a16:creationId xmlns:a16="http://schemas.microsoft.com/office/drawing/2014/main" id="{FAF58556-98A0-4E1D-87CC-FB60389AC842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92" name="Elipse 91">
                  <a:extLst>
                    <a:ext uri="{FF2B5EF4-FFF2-40B4-BE49-F238E27FC236}">
                      <a16:creationId xmlns:a16="http://schemas.microsoft.com/office/drawing/2014/main" id="{4BADF2B9-3212-40A5-9BF8-FCB44EE5E0F0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sp>
            <p:nvSpPr>
              <p:cNvPr id="90" name="Elipse 89">
                <a:extLst>
                  <a:ext uri="{FF2B5EF4-FFF2-40B4-BE49-F238E27FC236}">
                    <a16:creationId xmlns:a16="http://schemas.microsoft.com/office/drawing/2014/main" id="{2A175BF5-E221-4E9C-A438-B33BA77AB452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3429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grpSp>
          <p:nvGrpSpPr>
            <p:cNvPr id="85" name="Grupo 84">
              <a:extLst>
                <a:ext uri="{FF2B5EF4-FFF2-40B4-BE49-F238E27FC236}">
                  <a16:creationId xmlns:a16="http://schemas.microsoft.com/office/drawing/2014/main" id="{7940F392-0E0D-49A4-A9B9-43FDBE864676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87" name="Elipse 86">
                <a:extLst>
                  <a:ext uri="{FF2B5EF4-FFF2-40B4-BE49-F238E27FC236}">
                    <a16:creationId xmlns:a16="http://schemas.microsoft.com/office/drawing/2014/main" id="{2B700F7A-8BAE-491C-9682-04FF03020D80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88" name="Elipse 87">
                <a:extLst>
                  <a:ext uri="{FF2B5EF4-FFF2-40B4-BE49-F238E27FC236}">
                    <a16:creationId xmlns:a16="http://schemas.microsoft.com/office/drawing/2014/main" id="{83BF0D1A-62D3-454E-B7F8-518610954532}"/>
                  </a:ext>
                </a:extLst>
              </p:cNvPr>
              <p:cNvSpPr/>
              <p:nvPr/>
            </p:nvSpPr>
            <p:spPr>
              <a:xfrm>
                <a:off x="4767187" y="858283"/>
                <a:ext cx="504977" cy="5049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sp>
          <p:nvSpPr>
            <p:cNvPr id="86" name="Elipse 85">
              <a:extLst>
                <a:ext uri="{FF2B5EF4-FFF2-40B4-BE49-F238E27FC236}">
                  <a16:creationId xmlns:a16="http://schemas.microsoft.com/office/drawing/2014/main" id="{C17BF4A1-59E7-47CB-A7BC-1D45FD8E33C5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pic>
        <p:nvPicPr>
          <p:cNvPr id="93" name="Imagen 92">
            <a:extLst>
              <a:ext uri="{FF2B5EF4-FFF2-40B4-BE49-F238E27FC236}">
                <a16:creationId xmlns:a16="http://schemas.microsoft.com/office/drawing/2014/main" id="{7CBE65AA-D2A9-4F96-A9F9-59E47F0EE2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127193" y="5871073"/>
            <a:ext cx="3282295" cy="592044"/>
          </a:xfrm>
          <a:prstGeom prst="rect">
            <a:avLst/>
          </a:prstGeom>
        </p:spPr>
      </p:pic>
      <p:sp>
        <p:nvSpPr>
          <p:cNvPr id="94" name="Título 3">
            <a:extLst>
              <a:ext uri="{FF2B5EF4-FFF2-40B4-BE49-F238E27FC236}">
                <a16:creationId xmlns:a16="http://schemas.microsoft.com/office/drawing/2014/main" id="{3C2F4DA0-1FA4-4745-9696-7A972681B1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2786" y="3140079"/>
            <a:ext cx="6996702" cy="553998"/>
          </a:xfrm>
          <a:prstGeom prst="rect">
            <a:avLst/>
          </a:prstGeom>
        </p:spPr>
        <p:txBody>
          <a:bodyPr/>
          <a:lstStyle>
            <a:lvl1pPr algn="ctr"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CO" dirty="0"/>
          </a:p>
        </p:txBody>
      </p:sp>
      <p:sp>
        <p:nvSpPr>
          <p:cNvPr id="95" name="Subtítulo 2">
            <a:extLst>
              <a:ext uri="{FF2B5EF4-FFF2-40B4-BE49-F238E27FC236}">
                <a16:creationId xmlns:a16="http://schemas.microsoft.com/office/drawing/2014/main" id="{D8B5BD04-D838-4196-B803-3AD4886A62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12786" y="2199283"/>
            <a:ext cx="6975628" cy="8309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#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37118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3;p1">
            <a:extLst>
              <a:ext uri="{FF2B5EF4-FFF2-40B4-BE49-F238E27FC236}">
                <a16:creationId xmlns:a16="http://schemas.microsoft.com/office/drawing/2014/main" id="{8D8591F3-561B-7EAD-2046-DBA38CB996FD}"/>
              </a:ext>
            </a:extLst>
          </p:cNvPr>
          <p:cNvSpPr/>
          <p:nvPr userDrawn="1"/>
        </p:nvSpPr>
        <p:spPr>
          <a:xfrm>
            <a:off x="940208" y="0"/>
            <a:ext cx="10007328" cy="6858000"/>
          </a:xfrm>
          <a:custGeom>
            <a:avLst/>
            <a:gdLst>
              <a:gd name="connsiteX0" fmla="*/ 8427491 w 8427491"/>
              <a:gd name="connsiteY0" fmla="*/ 0 h 6858000"/>
              <a:gd name="connsiteX1" fmla="*/ 0 w 8427491"/>
              <a:gd name="connsiteY1" fmla="*/ 0 h 6858000"/>
              <a:gd name="connsiteX2" fmla="*/ 2023349 w 8427491"/>
              <a:gd name="connsiteY2" fmla="*/ 6848946 h 6858000"/>
              <a:gd name="connsiteX3" fmla="*/ 8427491 w 8427491"/>
              <a:gd name="connsiteY3" fmla="*/ 6858000 h 6858000"/>
              <a:gd name="connsiteX4" fmla="*/ 8427491 w 8427491"/>
              <a:gd name="connsiteY4" fmla="*/ 0 h 6858000"/>
              <a:gd name="connsiteX0" fmla="*/ 8427491 w 8427491"/>
              <a:gd name="connsiteY0" fmla="*/ 0 h 6858000"/>
              <a:gd name="connsiteX1" fmla="*/ 0 w 8427491"/>
              <a:gd name="connsiteY1" fmla="*/ 0 h 6858000"/>
              <a:gd name="connsiteX2" fmla="*/ 2008101 w 8427491"/>
              <a:gd name="connsiteY2" fmla="*/ 6857999 h 6858000"/>
              <a:gd name="connsiteX3" fmla="*/ 8427491 w 8427491"/>
              <a:gd name="connsiteY3" fmla="*/ 6858000 h 6858000"/>
              <a:gd name="connsiteX4" fmla="*/ 8427491 w 842749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27491" h="6858000" extrusionOk="0">
                <a:moveTo>
                  <a:pt x="8427491" y="0"/>
                </a:moveTo>
                <a:lnTo>
                  <a:pt x="0" y="0"/>
                </a:lnTo>
                <a:lnTo>
                  <a:pt x="2008101" y="6857999"/>
                </a:lnTo>
                <a:lnTo>
                  <a:pt x="8427491" y="6858000"/>
                </a:lnTo>
                <a:lnTo>
                  <a:pt x="842749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 dirty="0">
              <a:blipFill>
                <a:blip r:embed="rId2"/>
                <a:tile tx="0" ty="0" sx="100000" sy="100000" flip="none" algn="tl"/>
              </a:blip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73;p1">
            <a:extLst>
              <a:ext uri="{FF2B5EF4-FFF2-40B4-BE49-F238E27FC236}">
                <a16:creationId xmlns:a16="http://schemas.microsoft.com/office/drawing/2014/main" id="{529397FC-3572-2728-B79E-45BEEBDFDA69}"/>
              </a:ext>
            </a:extLst>
          </p:cNvPr>
          <p:cNvSpPr/>
          <p:nvPr userDrawn="1"/>
        </p:nvSpPr>
        <p:spPr>
          <a:xfrm>
            <a:off x="2184671" y="0"/>
            <a:ext cx="10007328" cy="6858000"/>
          </a:xfrm>
          <a:custGeom>
            <a:avLst/>
            <a:gdLst>
              <a:gd name="connsiteX0" fmla="*/ 8427491 w 8427491"/>
              <a:gd name="connsiteY0" fmla="*/ 0 h 6858000"/>
              <a:gd name="connsiteX1" fmla="*/ 0 w 8427491"/>
              <a:gd name="connsiteY1" fmla="*/ 0 h 6858000"/>
              <a:gd name="connsiteX2" fmla="*/ 2023349 w 8427491"/>
              <a:gd name="connsiteY2" fmla="*/ 6848946 h 6858000"/>
              <a:gd name="connsiteX3" fmla="*/ 8427491 w 8427491"/>
              <a:gd name="connsiteY3" fmla="*/ 6858000 h 6858000"/>
              <a:gd name="connsiteX4" fmla="*/ 8427491 w 8427491"/>
              <a:gd name="connsiteY4" fmla="*/ 0 h 6858000"/>
              <a:gd name="connsiteX0" fmla="*/ 8427491 w 8427491"/>
              <a:gd name="connsiteY0" fmla="*/ 0 h 6858000"/>
              <a:gd name="connsiteX1" fmla="*/ 0 w 8427491"/>
              <a:gd name="connsiteY1" fmla="*/ 0 h 6858000"/>
              <a:gd name="connsiteX2" fmla="*/ 2008101 w 8427491"/>
              <a:gd name="connsiteY2" fmla="*/ 6857999 h 6858000"/>
              <a:gd name="connsiteX3" fmla="*/ 8427491 w 8427491"/>
              <a:gd name="connsiteY3" fmla="*/ 6858000 h 6858000"/>
              <a:gd name="connsiteX4" fmla="*/ 8427491 w 842749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27491" h="6858000" extrusionOk="0">
                <a:moveTo>
                  <a:pt x="8427491" y="0"/>
                </a:moveTo>
                <a:lnTo>
                  <a:pt x="0" y="0"/>
                </a:lnTo>
                <a:lnTo>
                  <a:pt x="2008101" y="6857999"/>
                </a:lnTo>
                <a:lnTo>
                  <a:pt x="8427491" y="6858000"/>
                </a:lnTo>
                <a:lnTo>
                  <a:pt x="8427491" y="0"/>
                </a:lnTo>
                <a:close/>
              </a:path>
            </a:pathLst>
          </a:custGeom>
          <a:solidFill>
            <a:srgbClr val="1F193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 dirty="0">
              <a:blipFill>
                <a:blip r:embed="rId2"/>
                <a:tile tx="0" ty="0" sx="100000" sy="100000" flip="none" algn="tl"/>
              </a:blip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77;p1">
            <a:extLst>
              <a:ext uri="{FF2B5EF4-FFF2-40B4-BE49-F238E27FC236}">
                <a16:creationId xmlns:a16="http://schemas.microsoft.com/office/drawing/2014/main" id="{EB9EE3A2-0D28-ED25-F75A-407DAB4F16B9}"/>
              </a:ext>
            </a:extLst>
          </p:cNvPr>
          <p:cNvSpPr/>
          <p:nvPr userDrawn="1"/>
        </p:nvSpPr>
        <p:spPr>
          <a:xfrm>
            <a:off x="4044862" y="6196181"/>
            <a:ext cx="3064167" cy="0"/>
          </a:xfrm>
          <a:custGeom>
            <a:avLst/>
            <a:gdLst/>
            <a:ahLst/>
            <a:cxnLst/>
            <a:rect l="l" t="t" r="r" b="b"/>
            <a:pathLst>
              <a:path w="2947034" h="120000" extrusionOk="0">
                <a:moveTo>
                  <a:pt x="2946793" y="0"/>
                </a:move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79;p1">
            <a:extLst>
              <a:ext uri="{FF2B5EF4-FFF2-40B4-BE49-F238E27FC236}">
                <a16:creationId xmlns:a16="http://schemas.microsoft.com/office/drawing/2014/main" id="{245CA3B4-6A0F-6B66-620B-7D27280DA1C8}"/>
              </a:ext>
            </a:extLst>
          </p:cNvPr>
          <p:cNvSpPr/>
          <p:nvPr userDrawn="1"/>
        </p:nvSpPr>
        <p:spPr>
          <a:xfrm>
            <a:off x="2188325" y="787589"/>
            <a:ext cx="2343187" cy="0"/>
          </a:xfrm>
          <a:custGeom>
            <a:avLst/>
            <a:gdLst/>
            <a:ahLst/>
            <a:cxnLst/>
            <a:rect l="l" t="t" r="r" b="b"/>
            <a:pathLst>
              <a:path w="2253615" h="120000" extrusionOk="0">
                <a:moveTo>
                  <a:pt x="0" y="0"/>
                </a:moveTo>
                <a:lnTo>
                  <a:pt x="2253361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80;p1">
            <a:extLst>
              <a:ext uri="{FF2B5EF4-FFF2-40B4-BE49-F238E27FC236}">
                <a16:creationId xmlns:a16="http://schemas.microsoft.com/office/drawing/2014/main" id="{55D6FE6F-AC04-22AC-23CF-41BD07F0F158}"/>
              </a:ext>
            </a:extLst>
          </p:cNvPr>
          <p:cNvSpPr/>
          <p:nvPr userDrawn="1"/>
        </p:nvSpPr>
        <p:spPr>
          <a:xfrm>
            <a:off x="10285084" y="783897"/>
            <a:ext cx="1309913" cy="0"/>
          </a:xfrm>
          <a:custGeom>
            <a:avLst/>
            <a:gdLst/>
            <a:ahLst/>
            <a:cxnLst/>
            <a:rect l="l" t="t" r="r" b="b"/>
            <a:pathLst>
              <a:path w="1259840" h="120000" extrusionOk="0">
                <a:moveTo>
                  <a:pt x="1259331" y="0"/>
                </a:move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81;p1">
            <a:extLst>
              <a:ext uri="{FF2B5EF4-FFF2-40B4-BE49-F238E27FC236}">
                <a16:creationId xmlns:a16="http://schemas.microsoft.com/office/drawing/2014/main" id="{1E23E3D3-A298-0EDF-BCB4-3A15B55FD393}"/>
              </a:ext>
            </a:extLst>
          </p:cNvPr>
          <p:cNvSpPr/>
          <p:nvPr userDrawn="1"/>
        </p:nvSpPr>
        <p:spPr>
          <a:xfrm>
            <a:off x="11388415" y="600280"/>
            <a:ext cx="0" cy="1208405"/>
          </a:xfrm>
          <a:custGeom>
            <a:avLst/>
            <a:gdLst/>
            <a:ahLst/>
            <a:cxnLst/>
            <a:rect l="l" t="t" r="r" b="b"/>
            <a:pathLst>
              <a:path w="120000" h="1208405" extrusionOk="0">
                <a:moveTo>
                  <a:pt x="0" y="0"/>
                </a:moveTo>
                <a:lnTo>
                  <a:pt x="0" y="1208252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AutoShape 4" descr="Ten Types of Computer Networks: An Easy A-Z Guide - Thrive">
            <a:extLst>
              <a:ext uri="{FF2B5EF4-FFF2-40B4-BE49-F238E27FC236}">
                <a16:creationId xmlns:a16="http://schemas.microsoft.com/office/drawing/2014/main" id="{C8A7230B-3A36-D366-6040-4B8B5E7E29A2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5943872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D901886F-2F7D-DAC3-1D81-FE5BA0AA7633}"/>
              </a:ext>
            </a:extLst>
          </p:cNvPr>
          <p:cNvGrpSpPr/>
          <p:nvPr userDrawn="1"/>
        </p:nvGrpSpPr>
        <p:grpSpPr>
          <a:xfrm rot="4268251" flipH="1">
            <a:off x="3454947" y="5655043"/>
            <a:ext cx="1511929" cy="336961"/>
            <a:chOff x="10316749" y="6254340"/>
            <a:chExt cx="1511929" cy="336961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9977C04C-36EF-4894-3236-D35D8B2B0F1B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AB175334-699E-B05C-CF76-07FF8BF5CEA9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16" name="Grupo 15">
                <a:extLst>
                  <a:ext uri="{FF2B5EF4-FFF2-40B4-BE49-F238E27FC236}">
                    <a16:creationId xmlns:a16="http://schemas.microsoft.com/office/drawing/2014/main" id="{86BA7BE2-515F-8A8D-B67E-D81386FF7A3F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18" name="Elipse 17">
                  <a:extLst>
                    <a:ext uri="{FF2B5EF4-FFF2-40B4-BE49-F238E27FC236}">
                      <a16:creationId xmlns:a16="http://schemas.microsoft.com/office/drawing/2014/main" id="{EBAF94C2-86F8-4AF0-1F2F-14EAC656399C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19" name="Elipse 18">
                  <a:extLst>
                    <a:ext uri="{FF2B5EF4-FFF2-40B4-BE49-F238E27FC236}">
                      <a16:creationId xmlns:a16="http://schemas.microsoft.com/office/drawing/2014/main" id="{451CFA9F-9607-532F-A754-0A2D08D1A357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3FFAB2EE-2321-CCCD-EFEC-631BE8417949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3429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CAD4BA97-60A3-91C2-1C4E-941B91EF121C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14" name="Elipse 13">
                <a:extLst>
                  <a:ext uri="{FF2B5EF4-FFF2-40B4-BE49-F238E27FC236}">
                    <a16:creationId xmlns:a16="http://schemas.microsoft.com/office/drawing/2014/main" id="{823D8DD4-AF22-9493-D19D-C1D6107AE472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EC6BD906-B076-17E5-855F-4A280F6F4422}"/>
                  </a:ext>
                </a:extLst>
              </p:cNvPr>
              <p:cNvSpPr/>
              <p:nvPr/>
            </p:nvSpPr>
            <p:spPr>
              <a:xfrm>
                <a:off x="4767187" y="858283"/>
                <a:ext cx="504977" cy="5049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93339D6D-E78B-5BF3-870D-58FA64B7F253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D46059E0-0005-A819-3F33-B9A403F110BF}"/>
              </a:ext>
            </a:extLst>
          </p:cNvPr>
          <p:cNvGrpSpPr/>
          <p:nvPr userDrawn="1"/>
        </p:nvGrpSpPr>
        <p:grpSpPr>
          <a:xfrm rot="4268251" flipH="1">
            <a:off x="2603956" y="1036001"/>
            <a:ext cx="1511929" cy="336961"/>
            <a:chOff x="10316749" y="6254340"/>
            <a:chExt cx="1511929" cy="336961"/>
          </a:xfrm>
        </p:grpSpPr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11B8D541-CBB3-2D09-4F41-BA408EB4BB94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71BE6875-2C49-62A4-F819-4130A287760D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27" name="Grupo 26">
                <a:extLst>
                  <a:ext uri="{FF2B5EF4-FFF2-40B4-BE49-F238E27FC236}">
                    <a16:creationId xmlns:a16="http://schemas.microsoft.com/office/drawing/2014/main" id="{B59F068B-58A1-F728-D414-8F019AF3D41C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29" name="Elipse 28">
                  <a:extLst>
                    <a:ext uri="{FF2B5EF4-FFF2-40B4-BE49-F238E27FC236}">
                      <a16:creationId xmlns:a16="http://schemas.microsoft.com/office/drawing/2014/main" id="{A2BEE762-09C6-2A5E-39F4-944C0950EB0C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30" name="Elipse 29">
                  <a:extLst>
                    <a:ext uri="{FF2B5EF4-FFF2-40B4-BE49-F238E27FC236}">
                      <a16:creationId xmlns:a16="http://schemas.microsoft.com/office/drawing/2014/main" id="{5CA58C2A-48A0-C8CF-52AA-0CA28EB678B1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sp>
            <p:nvSpPr>
              <p:cNvPr id="28" name="Elipse 27">
                <a:extLst>
                  <a:ext uri="{FF2B5EF4-FFF2-40B4-BE49-F238E27FC236}">
                    <a16:creationId xmlns:a16="http://schemas.microsoft.com/office/drawing/2014/main" id="{7A7D90B9-00A0-2A96-B7E8-98248DAE65E3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3429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59676611-78E6-74ED-27F1-CEC7EBF676C2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25" name="Elipse 24">
                <a:extLst>
                  <a:ext uri="{FF2B5EF4-FFF2-40B4-BE49-F238E27FC236}">
                    <a16:creationId xmlns:a16="http://schemas.microsoft.com/office/drawing/2014/main" id="{B2A9C984-BB41-EB70-E7B8-E2C1AB37AF7B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8585B02F-EF0C-929B-6973-C157B8B5CC00}"/>
                  </a:ext>
                </a:extLst>
              </p:cNvPr>
              <p:cNvSpPr/>
              <p:nvPr/>
            </p:nvSpPr>
            <p:spPr>
              <a:xfrm>
                <a:off x="4767187" y="858283"/>
                <a:ext cx="504977" cy="5049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8D9BA7C8-01B5-7CDE-2C76-2A242E04B002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pic>
        <p:nvPicPr>
          <p:cNvPr id="31" name="Imagen 30">
            <a:extLst>
              <a:ext uri="{FF2B5EF4-FFF2-40B4-BE49-F238E27FC236}">
                <a16:creationId xmlns:a16="http://schemas.microsoft.com/office/drawing/2014/main" id="{CA4F245F-3671-8B33-CAE0-7B85308D0B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127193" y="5871073"/>
            <a:ext cx="3282295" cy="592044"/>
          </a:xfrm>
          <a:prstGeom prst="rect">
            <a:avLst/>
          </a:prstGeom>
        </p:spPr>
      </p:pic>
      <p:sp>
        <p:nvSpPr>
          <p:cNvPr id="32" name="Título 3">
            <a:extLst>
              <a:ext uri="{FF2B5EF4-FFF2-40B4-BE49-F238E27FC236}">
                <a16:creationId xmlns:a16="http://schemas.microsoft.com/office/drawing/2014/main" id="{B85CD079-C29B-5FF3-F82D-A8512D9B0F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2786" y="3140079"/>
            <a:ext cx="6996702" cy="553998"/>
          </a:xfrm>
          <a:prstGeom prst="rect">
            <a:avLst/>
          </a:prstGeom>
        </p:spPr>
        <p:txBody>
          <a:bodyPr/>
          <a:lstStyle>
            <a:lvl1pPr algn="ctr"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CO" dirty="0"/>
          </a:p>
        </p:txBody>
      </p:sp>
      <p:sp>
        <p:nvSpPr>
          <p:cNvPr id="38" name="Subtítulo 2">
            <a:extLst>
              <a:ext uri="{FF2B5EF4-FFF2-40B4-BE49-F238E27FC236}">
                <a16:creationId xmlns:a16="http://schemas.microsoft.com/office/drawing/2014/main" id="{FE1DA41C-9284-2EA3-89A3-A4E559AD300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12786" y="2199283"/>
            <a:ext cx="6975628" cy="8309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#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25520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and good bye: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2">
            <a:extLst>
              <a:ext uri="{FF2B5EF4-FFF2-40B4-BE49-F238E27FC236}">
                <a16:creationId xmlns:a16="http://schemas.microsoft.com/office/drawing/2014/main" id="{E812256A-D394-4F5A-A45D-AA8A69381859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257223" y="178222"/>
            <a:ext cx="332321" cy="215444"/>
          </a:xfrm>
        </p:spPr>
        <p:txBody>
          <a:bodyPr/>
          <a:lstStyle/>
          <a:p>
            <a:fld id="{2BD88AD7-A676-4214-86CE-92C0CE3D14DC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CB878FF2-757B-45B2-9D24-F3DE32DC358C}"/>
              </a:ext>
            </a:extLst>
          </p:cNvPr>
          <p:cNvCxnSpPr>
            <a:cxnSpLocks/>
          </p:cNvCxnSpPr>
          <p:nvPr userDrawn="1"/>
        </p:nvCxnSpPr>
        <p:spPr>
          <a:xfrm>
            <a:off x="2368731" y="2169658"/>
            <a:ext cx="7585166" cy="0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A29F559-1FDC-49B3-9C5B-7B6FB1C152B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1605946" y="1114014"/>
            <a:ext cx="10346" cy="5033216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1BEDC05-8A86-4990-8C7E-7C197414F067}"/>
              </a:ext>
            </a:extLst>
          </p:cNvPr>
          <p:cNvCxnSpPr>
            <a:cxnSpLocks/>
          </p:cNvCxnSpPr>
          <p:nvPr userDrawn="1"/>
        </p:nvCxnSpPr>
        <p:spPr>
          <a:xfrm flipV="1">
            <a:off x="513237" y="1101314"/>
            <a:ext cx="0" cy="5256990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845BB3AA-FA11-48E1-B54C-E7D242908D4E}"/>
              </a:ext>
            </a:extLst>
          </p:cNvPr>
          <p:cNvCxnSpPr>
            <a:cxnSpLocks/>
          </p:cNvCxnSpPr>
          <p:nvPr userDrawn="1"/>
        </p:nvCxnSpPr>
        <p:spPr>
          <a:xfrm>
            <a:off x="485775" y="6358304"/>
            <a:ext cx="10581057" cy="0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o 11">
            <a:extLst>
              <a:ext uri="{FF2B5EF4-FFF2-40B4-BE49-F238E27FC236}">
                <a16:creationId xmlns:a16="http://schemas.microsoft.com/office/drawing/2014/main" id="{BCA50BE5-C40F-4536-A458-BF80C159322A}"/>
              </a:ext>
            </a:extLst>
          </p:cNvPr>
          <p:cNvGrpSpPr/>
          <p:nvPr userDrawn="1"/>
        </p:nvGrpSpPr>
        <p:grpSpPr>
          <a:xfrm>
            <a:off x="10726674" y="6044165"/>
            <a:ext cx="1465326" cy="653678"/>
            <a:chOff x="10726674" y="5983777"/>
            <a:chExt cx="1465326" cy="653678"/>
          </a:xfrm>
        </p:grpSpPr>
        <p:sp>
          <p:nvSpPr>
            <p:cNvPr id="13" name="Rectángulo 7">
              <a:extLst>
                <a:ext uri="{FF2B5EF4-FFF2-40B4-BE49-F238E27FC236}">
                  <a16:creationId xmlns:a16="http://schemas.microsoft.com/office/drawing/2014/main" id="{C0D6B000-C1A8-4303-801D-899C5E963702}"/>
                </a:ext>
              </a:extLst>
            </p:cNvPr>
            <p:cNvSpPr/>
            <p:nvPr/>
          </p:nvSpPr>
          <p:spPr>
            <a:xfrm>
              <a:off x="10726674" y="6086842"/>
              <a:ext cx="1465326" cy="447548"/>
            </a:xfrm>
            <a:custGeom>
              <a:avLst/>
              <a:gdLst>
                <a:gd name="connsiteX0" fmla="*/ 0 w 2752725"/>
                <a:gd name="connsiteY0" fmla="*/ 0 h 542924"/>
                <a:gd name="connsiteX1" fmla="*/ 2752725 w 2752725"/>
                <a:gd name="connsiteY1" fmla="*/ 0 h 542924"/>
                <a:gd name="connsiteX2" fmla="*/ 2752725 w 2752725"/>
                <a:gd name="connsiteY2" fmla="*/ 542924 h 542924"/>
                <a:gd name="connsiteX3" fmla="*/ 0 w 2752725"/>
                <a:gd name="connsiteY3" fmla="*/ 542924 h 542924"/>
                <a:gd name="connsiteX4" fmla="*/ 0 w 2752725"/>
                <a:gd name="connsiteY4" fmla="*/ 0 h 542924"/>
                <a:gd name="connsiteX0" fmla="*/ 698500 w 2752725"/>
                <a:gd name="connsiteY0" fmla="*/ 6350 h 542924"/>
                <a:gd name="connsiteX1" fmla="*/ 2752725 w 2752725"/>
                <a:gd name="connsiteY1" fmla="*/ 0 h 542924"/>
                <a:gd name="connsiteX2" fmla="*/ 2752725 w 2752725"/>
                <a:gd name="connsiteY2" fmla="*/ 542924 h 542924"/>
                <a:gd name="connsiteX3" fmla="*/ 0 w 2752725"/>
                <a:gd name="connsiteY3" fmla="*/ 542924 h 542924"/>
                <a:gd name="connsiteX4" fmla="*/ 698500 w 2752725"/>
                <a:gd name="connsiteY4" fmla="*/ 6350 h 54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2725" h="542924">
                  <a:moveTo>
                    <a:pt x="698500" y="6350"/>
                  </a:moveTo>
                  <a:lnTo>
                    <a:pt x="2752725" y="0"/>
                  </a:lnTo>
                  <a:lnTo>
                    <a:pt x="2752725" y="542924"/>
                  </a:lnTo>
                  <a:lnTo>
                    <a:pt x="0" y="542924"/>
                  </a:lnTo>
                  <a:lnTo>
                    <a:pt x="698500" y="6350"/>
                  </a:lnTo>
                  <a:close/>
                </a:path>
              </a:pathLst>
            </a:custGeom>
            <a:solidFill>
              <a:srgbClr val="3429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982B4F7C-495F-4CDA-B8C1-3E57C015BD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32095" y="5983777"/>
              <a:ext cx="548640" cy="653678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BC3071DC-4E20-4362-8F32-C6B07743A2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6832" y="6044872"/>
              <a:ext cx="497362" cy="592583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D1251C89-2EE1-41F0-A056-A2015166BB5E}"/>
              </a:ext>
            </a:extLst>
          </p:cNvPr>
          <p:cNvCxnSpPr>
            <a:cxnSpLocks/>
          </p:cNvCxnSpPr>
          <p:nvPr userDrawn="1"/>
        </p:nvCxnSpPr>
        <p:spPr>
          <a:xfrm>
            <a:off x="513237" y="1114423"/>
            <a:ext cx="11103055" cy="0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ítulo 4">
            <a:extLst>
              <a:ext uri="{FF2B5EF4-FFF2-40B4-BE49-F238E27FC236}">
                <a16:creationId xmlns:a16="http://schemas.microsoft.com/office/drawing/2014/main" id="{85705D31-DC4A-4A39-8CD4-3530A5A939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4778" y="1835181"/>
            <a:ext cx="4612097" cy="657377"/>
          </a:xfrm>
          <a:prstGeom prst="rect">
            <a:avLst/>
          </a:prstGeom>
          <a:solidFill>
            <a:srgbClr val="342956"/>
          </a:solidFill>
        </p:spPr>
        <p:txBody>
          <a:bodyPr anchor="ctr"/>
          <a:lstStyle>
            <a:lvl1pPr marL="0" algn="ctr"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56709EE4-6A52-4974-9CE0-E0BEAEEA73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88289" y="2851925"/>
            <a:ext cx="4552950" cy="2476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rgbClr val="342956"/>
                </a:solidFill>
                <a:latin typeface="+mn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CO" dirty="0" err="1"/>
              <a:t>Paragraph</a:t>
            </a:r>
            <a:endParaRPr lang="es-CO" dirty="0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921C845A-1076-457A-86DF-D28384AE4C58}"/>
              </a:ext>
            </a:extLst>
          </p:cNvPr>
          <p:cNvSpPr/>
          <p:nvPr userDrawn="1"/>
        </p:nvSpPr>
        <p:spPr>
          <a:xfrm rot="5400000">
            <a:off x="2181978" y="2000673"/>
            <a:ext cx="331754" cy="331754"/>
          </a:xfrm>
          <a:prstGeom prst="ellipse">
            <a:avLst/>
          </a:prstGeom>
          <a:solidFill>
            <a:srgbClr val="F7AC3B"/>
          </a:solidFill>
          <a:ln w="25400" cap="flat" cmpd="sng" algn="ctr">
            <a:solidFill>
              <a:srgbClr val="3429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CO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cizar Sans"/>
              <a:ea typeface="+mn-ea"/>
              <a:cs typeface="+mn-cs"/>
              <a:sym typeface="Arial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578EAD41-B1B4-4598-94A2-B1A1B5F52D6C}"/>
              </a:ext>
            </a:extLst>
          </p:cNvPr>
          <p:cNvSpPr/>
          <p:nvPr userDrawn="1"/>
        </p:nvSpPr>
        <p:spPr>
          <a:xfrm rot="5400000">
            <a:off x="9788020" y="2003781"/>
            <a:ext cx="331754" cy="331754"/>
          </a:xfrm>
          <a:prstGeom prst="ellipse">
            <a:avLst/>
          </a:prstGeom>
          <a:solidFill>
            <a:srgbClr val="F7AC3B"/>
          </a:solidFill>
          <a:ln w="25400" cap="flat" cmpd="sng" algn="ctr">
            <a:solidFill>
              <a:srgbClr val="3429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CO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cizar Sans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8427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2">
            <a:extLst>
              <a:ext uri="{FF2B5EF4-FFF2-40B4-BE49-F238E27FC236}">
                <a16:creationId xmlns:a16="http://schemas.microsoft.com/office/drawing/2014/main" id="{375299DD-2BE5-4B9E-A444-35D7DE420EF8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257223" y="178222"/>
            <a:ext cx="332321" cy="215444"/>
          </a:xfrm>
        </p:spPr>
        <p:txBody>
          <a:bodyPr/>
          <a:lstStyle/>
          <a:p>
            <a:fld id="{2BD88AD7-A676-4214-86CE-92C0CE3D14DC}" type="slidenum">
              <a:rPr lang="es-CO" smtClean="0"/>
              <a:t>‹Nº›</a:t>
            </a:fld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E9B6ED7-58CA-474C-8A95-B78648A057B9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1605946" y="1114014"/>
            <a:ext cx="10346" cy="5033216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5AB739D8-C52B-4F7F-AA21-837DFDE18BDC}"/>
              </a:ext>
            </a:extLst>
          </p:cNvPr>
          <p:cNvCxnSpPr>
            <a:cxnSpLocks/>
          </p:cNvCxnSpPr>
          <p:nvPr userDrawn="1"/>
        </p:nvCxnSpPr>
        <p:spPr>
          <a:xfrm flipV="1">
            <a:off x="513237" y="1101314"/>
            <a:ext cx="0" cy="5256990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B78BF3B-2CF4-4BD4-B4F8-C0541C0664DB}"/>
              </a:ext>
            </a:extLst>
          </p:cNvPr>
          <p:cNvCxnSpPr>
            <a:cxnSpLocks/>
          </p:cNvCxnSpPr>
          <p:nvPr userDrawn="1"/>
        </p:nvCxnSpPr>
        <p:spPr>
          <a:xfrm>
            <a:off x="485775" y="6358304"/>
            <a:ext cx="10581057" cy="0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upo 12">
            <a:extLst>
              <a:ext uri="{FF2B5EF4-FFF2-40B4-BE49-F238E27FC236}">
                <a16:creationId xmlns:a16="http://schemas.microsoft.com/office/drawing/2014/main" id="{90F35058-BDFA-45EB-B71E-D439BF870F00}"/>
              </a:ext>
            </a:extLst>
          </p:cNvPr>
          <p:cNvGrpSpPr/>
          <p:nvPr userDrawn="1"/>
        </p:nvGrpSpPr>
        <p:grpSpPr>
          <a:xfrm>
            <a:off x="10726674" y="6044165"/>
            <a:ext cx="1465326" cy="653678"/>
            <a:chOff x="10726674" y="5983777"/>
            <a:chExt cx="1465326" cy="653678"/>
          </a:xfrm>
        </p:grpSpPr>
        <p:sp>
          <p:nvSpPr>
            <p:cNvPr id="14" name="Rectángulo 7">
              <a:extLst>
                <a:ext uri="{FF2B5EF4-FFF2-40B4-BE49-F238E27FC236}">
                  <a16:creationId xmlns:a16="http://schemas.microsoft.com/office/drawing/2014/main" id="{636B040C-E675-421C-814C-A6A26AA2CB32}"/>
                </a:ext>
              </a:extLst>
            </p:cNvPr>
            <p:cNvSpPr/>
            <p:nvPr/>
          </p:nvSpPr>
          <p:spPr>
            <a:xfrm>
              <a:off x="10726674" y="6086842"/>
              <a:ext cx="1465326" cy="447548"/>
            </a:xfrm>
            <a:custGeom>
              <a:avLst/>
              <a:gdLst>
                <a:gd name="connsiteX0" fmla="*/ 0 w 2752725"/>
                <a:gd name="connsiteY0" fmla="*/ 0 h 542924"/>
                <a:gd name="connsiteX1" fmla="*/ 2752725 w 2752725"/>
                <a:gd name="connsiteY1" fmla="*/ 0 h 542924"/>
                <a:gd name="connsiteX2" fmla="*/ 2752725 w 2752725"/>
                <a:gd name="connsiteY2" fmla="*/ 542924 h 542924"/>
                <a:gd name="connsiteX3" fmla="*/ 0 w 2752725"/>
                <a:gd name="connsiteY3" fmla="*/ 542924 h 542924"/>
                <a:gd name="connsiteX4" fmla="*/ 0 w 2752725"/>
                <a:gd name="connsiteY4" fmla="*/ 0 h 542924"/>
                <a:gd name="connsiteX0" fmla="*/ 698500 w 2752725"/>
                <a:gd name="connsiteY0" fmla="*/ 6350 h 542924"/>
                <a:gd name="connsiteX1" fmla="*/ 2752725 w 2752725"/>
                <a:gd name="connsiteY1" fmla="*/ 0 h 542924"/>
                <a:gd name="connsiteX2" fmla="*/ 2752725 w 2752725"/>
                <a:gd name="connsiteY2" fmla="*/ 542924 h 542924"/>
                <a:gd name="connsiteX3" fmla="*/ 0 w 2752725"/>
                <a:gd name="connsiteY3" fmla="*/ 542924 h 542924"/>
                <a:gd name="connsiteX4" fmla="*/ 698500 w 2752725"/>
                <a:gd name="connsiteY4" fmla="*/ 6350 h 54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2725" h="542924">
                  <a:moveTo>
                    <a:pt x="698500" y="6350"/>
                  </a:moveTo>
                  <a:lnTo>
                    <a:pt x="2752725" y="0"/>
                  </a:lnTo>
                  <a:lnTo>
                    <a:pt x="2752725" y="542924"/>
                  </a:lnTo>
                  <a:lnTo>
                    <a:pt x="0" y="542924"/>
                  </a:lnTo>
                  <a:lnTo>
                    <a:pt x="698500" y="6350"/>
                  </a:lnTo>
                  <a:close/>
                </a:path>
              </a:pathLst>
            </a:custGeom>
            <a:solidFill>
              <a:srgbClr val="3429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C975386B-F090-440F-B54C-69984C55A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32095" y="5983777"/>
              <a:ext cx="548640" cy="653678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0DCE2FF2-E0C0-4361-9C3D-AB05D39009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6832" y="6044872"/>
              <a:ext cx="497362" cy="592583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69565894-D928-40D6-9D19-3C758DFBCD54}"/>
              </a:ext>
            </a:extLst>
          </p:cNvPr>
          <p:cNvCxnSpPr>
            <a:cxnSpLocks/>
          </p:cNvCxnSpPr>
          <p:nvPr userDrawn="1"/>
        </p:nvCxnSpPr>
        <p:spPr>
          <a:xfrm>
            <a:off x="513237" y="1114423"/>
            <a:ext cx="11103055" cy="0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495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EF592A93-20D7-4818-93E6-A0786555D1CB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1605946" y="1114014"/>
            <a:ext cx="10346" cy="5033216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AF3AE66-8296-470F-9D3F-CADAC5C60CC7}"/>
              </a:ext>
            </a:extLst>
          </p:cNvPr>
          <p:cNvCxnSpPr>
            <a:cxnSpLocks/>
          </p:cNvCxnSpPr>
          <p:nvPr userDrawn="1"/>
        </p:nvCxnSpPr>
        <p:spPr>
          <a:xfrm flipV="1">
            <a:off x="497362" y="1395054"/>
            <a:ext cx="0" cy="4975950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AC038DE-D223-4842-B733-D8BD4026461A}"/>
              </a:ext>
            </a:extLst>
          </p:cNvPr>
          <p:cNvCxnSpPr>
            <a:cxnSpLocks/>
          </p:cNvCxnSpPr>
          <p:nvPr userDrawn="1"/>
        </p:nvCxnSpPr>
        <p:spPr>
          <a:xfrm>
            <a:off x="485775" y="6358304"/>
            <a:ext cx="10581057" cy="0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upo 12">
            <a:extLst>
              <a:ext uri="{FF2B5EF4-FFF2-40B4-BE49-F238E27FC236}">
                <a16:creationId xmlns:a16="http://schemas.microsoft.com/office/drawing/2014/main" id="{243A272D-67E0-46CB-9311-62402109B029}"/>
              </a:ext>
            </a:extLst>
          </p:cNvPr>
          <p:cNvGrpSpPr/>
          <p:nvPr userDrawn="1"/>
        </p:nvGrpSpPr>
        <p:grpSpPr>
          <a:xfrm>
            <a:off x="10726674" y="6044165"/>
            <a:ext cx="1465326" cy="653678"/>
            <a:chOff x="10726674" y="5983777"/>
            <a:chExt cx="1465326" cy="653678"/>
          </a:xfrm>
        </p:grpSpPr>
        <p:sp>
          <p:nvSpPr>
            <p:cNvPr id="14" name="Rectángulo 7">
              <a:extLst>
                <a:ext uri="{FF2B5EF4-FFF2-40B4-BE49-F238E27FC236}">
                  <a16:creationId xmlns:a16="http://schemas.microsoft.com/office/drawing/2014/main" id="{DCEB60BD-0D34-42F5-BB05-0D2D314D6338}"/>
                </a:ext>
              </a:extLst>
            </p:cNvPr>
            <p:cNvSpPr/>
            <p:nvPr/>
          </p:nvSpPr>
          <p:spPr>
            <a:xfrm>
              <a:off x="10726674" y="6086842"/>
              <a:ext cx="1465326" cy="447548"/>
            </a:xfrm>
            <a:custGeom>
              <a:avLst/>
              <a:gdLst>
                <a:gd name="connsiteX0" fmla="*/ 0 w 2752725"/>
                <a:gd name="connsiteY0" fmla="*/ 0 h 542924"/>
                <a:gd name="connsiteX1" fmla="*/ 2752725 w 2752725"/>
                <a:gd name="connsiteY1" fmla="*/ 0 h 542924"/>
                <a:gd name="connsiteX2" fmla="*/ 2752725 w 2752725"/>
                <a:gd name="connsiteY2" fmla="*/ 542924 h 542924"/>
                <a:gd name="connsiteX3" fmla="*/ 0 w 2752725"/>
                <a:gd name="connsiteY3" fmla="*/ 542924 h 542924"/>
                <a:gd name="connsiteX4" fmla="*/ 0 w 2752725"/>
                <a:gd name="connsiteY4" fmla="*/ 0 h 542924"/>
                <a:gd name="connsiteX0" fmla="*/ 698500 w 2752725"/>
                <a:gd name="connsiteY0" fmla="*/ 6350 h 542924"/>
                <a:gd name="connsiteX1" fmla="*/ 2752725 w 2752725"/>
                <a:gd name="connsiteY1" fmla="*/ 0 h 542924"/>
                <a:gd name="connsiteX2" fmla="*/ 2752725 w 2752725"/>
                <a:gd name="connsiteY2" fmla="*/ 542924 h 542924"/>
                <a:gd name="connsiteX3" fmla="*/ 0 w 2752725"/>
                <a:gd name="connsiteY3" fmla="*/ 542924 h 542924"/>
                <a:gd name="connsiteX4" fmla="*/ 698500 w 2752725"/>
                <a:gd name="connsiteY4" fmla="*/ 6350 h 54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2725" h="542924">
                  <a:moveTo>
                    <a:pt x="698500" y="6350"/>
                  </a:moveTo>
                  <a:lnTo>
                    <a:pt x="2752725" y="0"/>
                  </a:lnTo>
                  <a:lnTo>
                    <a:pt x="2752725" y="542924"/>
                  </a:lnTo>
                  <a:lnTo>
                    <a:pt x="0" y="542924"/>
                  </a:lnTo>
                  <a:lnTo>
                    <a:pt x="698500" y="6350"/>
                  </a:lnTo>
                  <a:close/>
                </a:path>
              </a:pathLst>
            </a:custGeom>
            <a:solidFill>
              <a:srgbClr val="3429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0CB70904-E312-4B91-ACC7-68B317A3E5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32095" y="5983777"/>
              <a:ext cx="548640" cy="653678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CB6F10A7-806E-4310-BCD6-D8F101F73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6832" y="6044872"/>
              <a:ext cx="497362" cy="592583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38704560-02B7-434E-99C1-B5EBC796D1D1}"/>
              </a:ext>
            </a:extLst>
          </p:cNvPr>
          <p:cNvCxnSpPr>
            <a:cxnSpLocks/>
          </p:cNvCxnSpPr>
          <p:nvPr userDrawn="1"/>
        </p:nvCxnSpPr>
        <p:spPr>
          <a:xfrm>
            <a:off x="497362" y="1114425"/>
            <a:ext cx="11118110" cy="0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ítulo 4">
            <a:extLst>
              <a:ext uri="{FF2B5EF4-FFF2-40B4-BE49-F238E27FC236}">
                <a16:creationId xmlns:a16="http://schemas.microsoft.com/office/drawing/2014/main" id="{03862C93-60A3-483E-870F-D4EDB670B8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781036"/>
            <a:ext cx="5125391" cy="657377"/>
          </a:xfrm>
          <a:prstGeom prst="rect">
            <a:avLst/>
          </a:prstGeom>
          <a:solidFill>
            <a:srgbClr val="342956"/>
          </a:solidFill>
        </p:spPr>
        <p:txBody>
          <a:bodyPr anchor="ctr"/>
          <a:lstStyle>
            <a:lvl1pPr marL="360000"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19" name="Google Shape;12;p16">
            <a:extLst>
              <a:ext uri="{FF2B5EF4-FFF2-40B4-BE49-F238E27FC236}">
                <a16:creationId xmlns:a16="http://schemas.microsoft.com/office/drawing/2014/main" id="{477E3AEE-6815-4B04-9CFF-CC9B9EA6388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57223" y="178222"/>
            <a:ext cx="332321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2BD88AD7-A676-4214-86CE-92C0CE3D14DC}" type="slidenum">
              <a:rPr lang="es-CO" smtClean="0"/>
              <a:t>‹Nº›</a:t>
            </a:fld>
            <a:endParaRPr lang="es-CO"/>
          </a:p>
        </p:txBody>
      </p:sp>
      <p:sp>
        <p:nvSpPr>
          <p:cNvPr id="20" name="Marcador de texto 27">
            <a:extLst>
              <a:ext uri="{FF2B5EF4-FFF2-40B4-BE49-F238E27FC236}">
                <a16:creationId xmlns:a16="http://schemas.microsoft.com/office/drawing/2014/main" id="{A1EB8ABF-674F-4A39-B6EF-07CD0A081D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2574" y="5951023"/>
            <a:ext cx="10004100" cy="273168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accent4"/>
                </a:solidFill>
                <a:latin typeface="+mn-lt"/>
              </a:defRPr>
            </a:lvl1pPr>
            <a:lvl2pPr algn="ctr">
              <a:defRPr sz="1200">
                <a:solidFill>
                  <a:srgbClr val="B4A9D6"/>
                </a:solidFill>
                <a:latin typeface="+mn-lt"/>
              </a:defRPr>
            </a:lvl2pPr>
            <a:lvl3pPr algn="ctr">
              <a:defRPr sz="1200">
                <a:solidFill>
                  <a:srgbClr val="B4A9D6"/>
                </a:solidFill>
                <a:latin typeface="+mn-lt"/>
              </a:defRPr>
            </a:lvl3pPr>
            <a:lvl4pPr algn="ctr">
              <a:defRPr sz="1200">
                <a:solidFill>
                  <a:srgbClr val="B4A9D6"/>
                </a:solidFill>
                <a:latin typeface="+mn-lt"/>
              </a:defRPr>
            </a:lvl4pPr>
            <a:lvl5pPr algn="ctr">
              <a:defRPr sz="1200">
                <a:solidFill>
                  <a:srgbClr val="B4A9D6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Reference:</a:t>
            </a:r>
            <a:endParaRPr lang="es-CO" dirty="0"/>
          </a:p>
        </p:txBody>
      </p:sp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84B59156-B1A3-4992-A7B6-4DE6C4A9FB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90625" y="2271879"/>
            <a:ext cx="9248775" cy="657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tx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statement</a:t>
            </a:r>
            <a:r>
              <a:rPr lang="es-ES" dirty="0"/>
              <a:t> and short </a:t>
            </a:r>
            <a:r>
              <a:rPr lang="es-ES" dirty="0" err="1"/>
              <a:t>sentences</a:t>
            </a:r>
            <a:endParaRPr lang="es-CO" dirty="0"/>
          </a:p>
        </p:txBody>
      </p:sp>
      <p:sp>
        <p:nvSpPr>
          <p:cNvPr id="22" name="Marcador de texto 3">
            <a:extLst>
              <a:ext uri="{FF2B5EF4-FFF2-40B4-BE49-F238E27FC236}">
                <a16:creationId xmlns:a16="http://schemas.microsoft.com/office/drawing/2014/main" id="{D9A3E197-CAB3-417C-8D75-897C23CD15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102984"/>
            <a:ext cx="9248771" cy="9946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accompany</a:t>
            </a:r>
            <a:r>
              <a:rPr lang="es-ES" dirty="0"/>
              <a:t> </a:t>
            </a:r>
            <a:r>
              <a:rPr lang="es-ES" dirty="0" err="1"/>
              <a:t>images</a:t>
            </a:r>
            <a:r>
              <a:rPr lang="es-ES" dirty="0"/>
              <a:t> and short </a:t>
            </a:r>
            <a:r>
              <a:rPr lang="es-ES" dirty="0" err="1"/>
              <a:t>paragraphs</a:t>
            </a:r>
            <a:endParaRPr lang="es-CO" dirty="0"/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1BBA4EAB-A857-43F7-967F-2516099284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90624" y="4271376"/>
            <a:ext cx="8391525" cy="4389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long</a:t>
            </a:r>
            <a:r>
              <a:rPr lang="es-ES" dirty="0"/>
              <a:t> </a:t>
            </a:r>
            <a:r>
              <a:rPr lang="es-ES" dirty="0" err="1"/>
              <a:t>paraghaps</a:t>
            </a:r>
            <a:r>
              <a:rPr lang="es-ES" dirty="0"/>
              <a:t>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89743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itle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EF592A93-20D7-4818-93E6-A0786555D1CB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1605946" y="1114014"/>
            <a:ext cx="10346" cy="5033216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AF3AE66-8296-470F-9D3F-CADAC5C60CC7}"/>
              </a:ext>
            </a:extLst>
          </p:cNvPr>
          <p:cNvCxnSpPr>
            <a:cxnSpLocks/>
          </p:cNvCxnSpPr>
          <p:nvPr userDrawn="1"/>
        </p:nvCxnSpPr>
        <p:spPr>
          <a:xfrm flipV="1">
            <a:off x="497362" y="1395054"/>
            <a:ext cx="0" cy="4975950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AC038DE-D223-4842-B733-D8BD4026461A}"/>
              </a:ext>
            </a:extLst>
          </p:cNvPr>
          <p:cNvCxnSpPr>
            <a:cxnSpLocks/>
          </p:cNvCxnSpPr>
          <p:nvPr userDrawn="1"/>
        </p:nvCxnSpPr>
        <p:spPr>
          <a:xfrm>
            <a:off x="485775" y="6358304"/>
            <a:ext cx="10581057" cy="0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upo 12">
            <a:extLst>
              <a:ext uri="{FF2B5EF4-FFF2-40B4-BE49-F238E27FC236}">
                <a16:creationId xmlns:a16="http://schemas.microsoft.com/office/drawing/2014/main" id="{243A272D-67E0-46CB-9311-62402109B029}"/>
              </a:ext>
            </a:extLst>
          </p:cNvPr>
          <p:cNvGrpSpPr/>
          <p:nvPr userDrawn="1"/>
        </p:nvGrpSpPr>
        <p:grpSpPr>
          <a:xfrm>
            <a:off x="10726674" y="6044165"/>
            <a:ext cx="1465326" cy="653678"/>
            <a:chOff x="10726674" y="5983777"/>
            <a:chExt cx="1465326" cy="653678"/>
          </a:xfrm>
        </p:grpSpPr>
        <p:sp>
          <p:nvSpPr>
            <p:cNvPr id="14" name="Rectángulo 7">
              <a:extLst>
                <a:ext uri="{FF2B5EF4-FFF2-40B4-BE49-F238E27FC236}">
                  <a16:creationId xmlns:a16="http://schemas.microsoft.com/office/drawing/2014/main" id="{DCEB60BD-0D34-42F5-BB05-0D2D314D6338}"/>
                </a:ext>
              </a:extLst>
            </p:cNvPr>
            <p:cNvSpPr/>
            <p:nvPr/>
          </p:nvSpPr>
          <p:spPr>
            <a:xfrm>
              <a:off x="10726674" y="6086842"/>
              <a:ext cx="1465326" cy="447548"/>
            </a:xfrm>
            <a:custGeom>
              <a:avLst/>
              <a:gdLst>
                <a:gd name="connsiteX0" fmla="*/ 0 w 2752725"/>
                <a:gd name="connsiteY0" fmla="*/ 0 h 542924"/>
                <a:gd name="connsiteX1" fmla="*/ 2752725 w 2752725"/>
                <a:gd name="connsiteY1" fmla="*/ 0 h 542924"/>
                <a:gd name="connsiteX2" fmla="*/ 2752725 w 2752725"/>
                <a:gd name="connsiteY2" fmla="*/ 542924 h 542924"/>
                <a:gd name="connsiteX3" fmla="*/ 0 w 2752725"/>
                <a:gd name="connsiteY3" fmla="*/ 542924 h 542924"/>
                <a:gd name="connsiteX4" fmla="*/ 0 w 2752725"/>
                <a:gd name="connsiteY4" fmla="*/ 0 h 542924"/>
                <a:gd name="connsiteX0" fmla="*/ 698500 w 2752725"/>
                <a:gd name="connsiteY0" fmla="*/ 6350 h 542924"/>
                <a:gd name="connsiteX1" fmla="*/ 2752725 w 2752725"/>
                <a:gd name="connsiteY1" fmla="*/ 0 h 542924"/>
                <a:gd name="connsiteX2" fmla="*/ 2752725 w 2752725"/>
                <a:gd name="connsiteY2" fmla="*/ 542924 h 542924"/>
                <a:gd name="connsiteX3" fmla="*/ 0 w 2752725"/>
                <a:gd name="connsiteY3" fmla="*/ 542924 h 542924"/>
                <a:gd name="connsiteX4" fmla="*/ 698500 w 2752725"/>
                <a:gd name="connsiteY4" fmla="*/ 6350 h 54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2725" h="542924">
                  <a:moveTo>
                    <a:pt x="698500" y="6350"/>
                  </a:moveTo>
                  <a:lnTo>
                    <a:pt x="2752725" y="0"/>
                  </a:lnTo>
                  <a:lnTo>
                    <a:pt x="2752725" y="542924"/>
                  </a:lnTo>
                  <a:lnTo>
                    <a:pt x="0" y="542924"/>
                  </a:lnTo>
                  <a:lnTo>
                    <a:pt x="698500" y="6350"/>
                  </a:lnTo>
                  <a:close/>
                </a:path>
              </a:pathLst>
            </a:custGeom>
            <a:solidFill>
              <a:srgbClr val="3429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0CB70904-E312-4B91-ACC7-68B317A3E5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32095" y="5983777"/>
              <a:ext cx="548640" cy="653678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CB6F10A7-806E-4310-BCD6-D8F101F73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6832" y="6044872"/>
              <a:ext cx="497362" cy="592583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38704560-02B7-434E-99C1-B5EBC796D1D1}"/>
              </a:ext>
            </a:extLst>
          </p:cNvPr>
          <p:cNvCxnSpPr>
            <a:cxnSpLocks/>
          </p:cNvCxnSpPr>
          <p:nvPr userDrawn="1"/>
        </p:nvCxnSpPr>
        <p:spPr>
          <a:xfrm>
            <a:off x="497362" y="1114425"/>
            <a:ext cx="11118110" cy="0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ítulo 4">
            <a:extLst>
              <a:ext uri="{FF2B5EF4-FFF2-40B4-BE49-F238E27FC236}">
                <a16:creationId xmlns:a16="http://schemas.microsoft.com/office/drawing/2014/main" id="{03862C93-60A3-483E-870F-D4EDB670B8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781036"/>
            <a:ext cx="5125391" cy="657377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>
            <a:lvl1pPr marL="360000"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19" name="Google Shape;12;p16">
            <a:extLst>
              <a:ext uri="{FF2B5EF4-FFF2-40B4-BE49-F238E27FC236}">
                <a16:creationId xmlns:a16="http://schemas.microsoft.com/office/drawing/2014/main" id="{477E3AEE-6815-4B04-9CFF-CC9B9EA6388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57223" y="178222"/>
            <a:ext cx="332321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2BD88AD7-A676-4214-86CE-92C0CE3D14DC}" type="slidenum">
              <a:rPr lang="es-CO" smtClean="0"/>
              <a:t>‹Nº›</a:t>
            </a:fld>
            <a:endParaRPr lang="es-CO"/>
          </a:p>
        </p:txBody>
      </p:sp>
      <p:sp>
        <p:nvSpPr>
          <p:cNvPr id="20" name="Marcador de texto 27">
            <a:extLst>
              <a:ext uri="{FF2B5EF4-FFF2-40B4-BE49-F238E27FC236}">
                <a16:creationId xmlns:a16="http://schemas.microsoft.com/office/drawing/2014/main" id="{A1EB8ABF-674F-4A39-B6EF-07CD0A081D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2574" y="5951023"/>
            <a:ext cx="10004100" cy="273168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B4A9D6"/>
                </a:solidFill>
                <a:latin typeface="+mn-lt"/>
              </a:defRPr>
            </a:lvl1pPr>
            <a:lvl2pPr algn="ctr">
              <a:defRPr sz="1200">
                <a:solidFill>
                  <a:srgbClr val="B4A9D6"/>
                </a:solidFill>
                <a:latin typeface="+mn-lt"/>
              </a:defRPr>
            </a:lvl2pPr>
            <a:lvl3pPr algn="ctr">
              <a:defRPr sz="1200">
                <a:solidFill>
                  <a:srgbClr val="B4A9D6"/>
                </a:solidFill>
                <a:latin typeface="+mn-lt"/>
              </a:defRPr>
            </a:lvl3pPr>
            <a:lvl4pPr algn="ctr">
              <a:defRPr sz="1200">
                <a:solidFill>
                  <a:srgbClr val="B4A9D6"/>
                </a:solidFill>
                <a:latin typeface="+mn-lt"/>
              </a:defRPr>
            </a:lvl4pPr>
            <a:lvl5pPr algn="ctr">
              <a:defRPr sz="1200">
                <a:solidFill>
                  <a:srgbClr val="B4A9D6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Reference:</a:t>
            </a:r>
            <a:endParaRPr lang="es-CO" dirty="0"/>
          </a:p>
        </p:txBody>
      </p:sp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84B59156-B1A3-4992-A7B6-4DE6C4A9FB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90625" y="2271879"/>
            <a:ext cx="9248775" cy="657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statement</a:t>
            </a:r>
            <a:r>
              <a:rPr lang="es-ES" dirty="0"/>
              <a:t> and short </a:t>
            </a:r>
            <a:r>
              <a:rPr lang="es-ES" dirty="0" err="1"/>
              <a:t>sentences</a:t>
            </a:r>
            <a:endParaRPr lang="es-CO" dirty="0"/>
          </a:p>
        </p:txBody>
      </p:sp>
      <p:sp>
        <p:nvSpPr>
          <p:cNvPr id="22" name="Marcador de texto 3">
            <a:extLst>
              <a:ext uri="{FF2B5EF4-FFF2-40B4-BE49-F238E27FC236}">
                <a16:creationId xmlns:a16="http://schemas.microsoft.com/office/drawing/2014/main" id="{D9A3E197-CAB3-417C-8D75-897C23CD15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102984"/>
            <a:ext cx="9248771" cy="9946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accompany</a:t>
            </a:r>
            <a:r>
              <a:rPr lang="es-ES" dirty="0"/>
              <a:t> </a:t>
            </a:r>
            <a:r>
              <a:rPr lang="es-ES" dirty="0" err="1"/>
              <a:t>images</a:t>
            </a:r>
            <a:r>
              <a:rPr lang="es-ES" dirty="0"/>
              <a:t> and short </a:t>
            </a:r>
            <a:r>
              <a:rPr lang="es-ES" dirty="0" err="1"/>
              <a:t>paragraphs</a:t>
            </a:r>
            <a:endParaRPr lang="es-CO" dirty="0"/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1BBA4EAB-A857-43F7-967F-2516099284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90624" y="4271376"/>
            <a:ext cx="8391525" cy="4389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long</a:t>
            </a:r>
            <a:r>
              <a:rPr lang="es-ES" dirty="0"/>
              <a:t> </a:t>
            </a:r>
            <a:r>
              <a:rPr lang="es-ES" dirty="0" err="1"/>
              <a:t>paraghaps</a:t>
            </a:r>
            <a:r>
              <a:rPr lang="es-ES" dirty="0"/>
              <a:t>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57892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27">
            <a:extLst>
              <a:ext uri="{FF2B5EF4-FFF2-40B4-BE49-F238E27FC236}">
                <a16:creationId xmlns:a16="http://schemas.microsoft.com/office/drawing/2014/main" id="{A0441734-9F30-4C49-B101-11D761A977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56945" y="5951023"/>
            <a:ext cx="7678109" cy="273168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accent4"/>
                </a:solidFill>
                <a:latin typeface="+mn-lt"/>
              </a:defRPr>
            </a:lvl1pPr>
            <a:lvl2pPr algn="ctr">
              <a:defRPr sz="1200">
                <a:solidFill>
                  <a:srgbClr val="B4A9D6"/>
                </a:solidFill>
                <a:latin typeface="+mn-lt"/>
              </a:defRPr>
            </a:lvl2pPr>
            <a:lvl3pPr algn="ctr">
              <a:defRPr sz="1200">
                <a:solidFill>
                  <a:srgbClr val="B4A9D6"/>
                </a:solidFill>
                <a:latin typeface="+mn-lt"/>
              </a:defRPr>
            </a:lvl3pPr>
            <a:lvl4pPr algn="ctr">
              <a:defRPr sz="1200">
                <a:solidFill>
                  <a:srgbClr val="B4A9D6"/>
                </a:solidFill>
                <a:latin typeface="+mn-lt"/>
              </a:defRPr>
            </a:lvl4pPr>
            <a:lvl5pPr algn="ctr">
              <a:defRPr sz="1200">
                <a:solidFill>
                  <a:srgbClr val="B4A9D6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Reference:</a:t>
            </a:r>
            <a:endParaRPr lang="es-CO" dirty="0"/>
          </a:p>
        </p:txBody>
      </p:sp>
      <p:sp>
        <p:nvSpPr>
          <p:cNvPr id="7" name="Marcador de número de diapositiva 2">
            <a:extLst>
              <a:ext uri="{FF2B5EF4-FFF2-40B4-BE49-F238E27FC236}">
                <a16:creationId xmlns:a16="http://schemas.microsoft.com/office/drawing/2014/main" id="{7706E794-AE11-447D-9EDC-CAB8C18F2A74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257223" y="178222"/>
            <a:ext cx="332321" cy="215444"/>
          </a:xfrm>
        </p:spPr>
        <p:txBody>
          <a:bodyPr/>
          <a:lstStyle/>
          <a:p>
            <a:fld id="{2BD88AD7-A676-4214-86CE-92C0CE3D14DC}" type="slidenum">
              <a:rPr lang="es-CO" smtClean="0"/>
              <a:t>‹Nº›</a:t>
            </a:fld>
            <a:endParaRPr lang="es-CO"/>
          </a:p>
        </p:txBody>
      </p:sp>
      <p:sp>
        <p:nvSpPr>
          <p:cNvPr id="30" name="Marcador de texto 3">
            <a:extLst>
              <a:ext uri="{FF2B5EF4-FFF2-40B4-BE49-F238E27FC236}">
                <a16:creationId xmlns:a16="http://schemas.microsoft.com/office/drawing/2014/main" id="{C2B08C6B-708D-4F91-91E7-81E5DD4D8B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90625" y="2271879"/>
            <a:ext cx="9248775" cy="657377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statement</a:t>
            </a:r>
            <a:r>
              <a:rPr lang="es-ES" dirty="0"/>
              <a:t> and short </a:t>
            </a:r>
            <a:r>
              <a:rPr lang="es-ES" dirty="0" err="1"/>
              <a:t>sentences</a:t>
            </a:r>
            <a:endParaRPr lang="es-CO" dirty="0"/>
          </a:p>
        </p:txBody>
      </p:sp>
      <p:sp>
        <p:nvSpPr>
          <p:cNvPr id="31" name="Marcador de texto 3">
            <a:extLst>
              <a:ext uri="{FF2B5EF4-FFF2-40B4-BE49-F238E27FC236}">
                <a16:creationId xmlns:a16="http://schemas.microsoft.com/office/drawing/2014/main" id="{8D7C4143-D4D1-4CA4-9466-8D5AB64D5E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102984"/>
            <a:ext cx="9248771" cy="994664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accompany</a:t>
            </a:r>
            <a:r>
              <a:rPr lang="es-ES" dirty="0"/>
              <a:t> </a:t>
            </a:r>
            <a:r>
              <a:rPr lang="es-ES" dirty="0" err="1"/>
              <a:t>images</a:t>
            </a:r>
            <a:r>
              <a:rPr lang="es-ES" dirty="0"/>
              <a:t> and short </a:t>
            </a:r>
            <a:r>
              <a:rPr lang="es-ES" dirty="0" err="1"/>
              <a:t>paragraphs</a:t>
            </a:r>
            <a:endParaRPr lang="es-CO" dirty="0"/>
          </a:p>
        </p:txBody>
      </p:sp>
      <p:sp>
        <p:nvSpPr>
          <p:cNvPr id="32" name="Marcador de texto 3">
            <a:extLst>
              <a:ext uri="{FF2B5EF4-FFF2-40B4-BE49-F238E27FC236}">
                <a16:creationId xmlns:a16="http://schemas.microsoft.com/office/drawing/2014/main" id="{CF1D7A40-EBD6-4087-A70F-6A82668952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90624" y="4271376"/>
            <a:ext cx="8391525" cy="43890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long</a:t>
            </a:r>
            <a:r>
              <a:rPr lang="es-ES" dirty="0"/>
              <a:t> </a:t>
            </a:r>
            <a:r>
              <a:rPr lang="es-ES" dirty="0" err="1"/>
              <a:t>paraghaps</a:t>
            </a:r>
            <a:r>
              <a:rPr lang="es-ES" dirty="0"/>
              <a:t> </a:t>
            </a:r>
            <a:endParaRPr lang="es-CO" dirty="0"/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E7E68943-30BE-4847-B002-2276C1347D3E}"/>
              </a:ext>
            </a:extLst>
          </p:cNvPr>
          <p:cNvGrpSpPr/>
          <p:nvPr userDrawn="1"/>
        </p:nvGrpSpPr>
        <p:grpSpPr>
          <a:xfrm rot="16200000">
            <a:off x="2063" y="1184800"/>
            <a:ext cx="1511929" cy="336961"/>
            <a:chOff x="10316749" y="6254340"/>
            <a:chExt cx="1511929" cy="336961"/>
          </a:xfrm>
        </p:grpSpPr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F865360F-244F-4355-9CF1-EF53B8DBB65E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noFill/>
            <a:ln w="28575" cap="flat" cmpd="sng" algn="ctr">
              <a:solidFill>
                <a:srgbClr val="342956"/>
              </a:solidFill>
              <a:prstDash val="solid"/>
            </a:ln>
            <a:effectLst/>
          </p:spPr>
        </p:cxnSp>
        <p:grpSp>
          <p:nvGrpSpPr>
            <p:cNvPr id="57" name="Grupo 56">
              <a:extLst>
                <a:ext uri="{FF2B5EF4-FFF2-40B4-BE49-F238E27FC236}">
                  <a16:creationId xmlns:a16="http://schemas.microsoft.com/office/drawing/2014/main" id="{6BFDD539-F965-49AE-A23A-8A721764CDB1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62" name="Grupo 61">
                <a:extLst>
                  <a:ext uri="{FF2B5EF4-FFF2-40B4-BE49-F238E27FC236}">
                    <a16:creationId xmlns:a16="http://schemas.microsoft.com/office/drawing/2014/main" id="{0B312E65-C0DF-4D00-978B-F999AA01E9DA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64" name="Elipse 63">
                  <a:extLst>
                    <a:ext uri="{FF2B5EF4-FFF2-40B4-BE49-F238E27FC236}">
                      <a16:creationId xmlns:a16="http://schemas.microsoft.com/office/drawing/2014/main" id="{29E3E159-B6BD-4A15-93F6-EF9284494286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342956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s-CO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ncizar Sans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65" name="Elipse 64">
                  <a:extLst>
                    <a:ext uri="{FF2B5EF4-FFF2-40B4-BE49-F238E27FC236}">
                      <a16:creationId xmlns:a16="http://schemas.microsoft.com/office/drawing/2014/main" id="{80E888A8-490F-4A7D-8539-D4E2E312435A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rgbClr val="342956"/>
                </a:solidFill>
                <a:ln w="2540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s-CO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ncizar Sans"/>
                    <a:ea typeface="+mn-ea"/>
                    <a:cs typeface="+mn-cs"/>
                    <a:sym typeface="Arial"/>
                  </a:endParaRPr>
                </a:p>
              </p:txBody>
            </p:sp>
          </p:grpSp>
          <p:sp>
            <p:nvSpPr>
              <p:cNvPr id="63" name="Elipse 62">
                <a:extLst>
                  <a:ext uri="{FF2B5EF4-FFF2-40B4-BE49-F238E27FC236}">
                    <a16:creationId xmlns:a16="http://schemas.microsoft.com/office/drawing/2014/main" id="{98FF8D77-6FB6-4064-8449-5A87781A1ABC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s-CO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cizar Sans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58" name="Grupo 57">
              <a:extLst>
                <a:ext uri="{FF2B5EF4-FFF2-40B4-BE49-F238E27FC236}">
                  <a16:creationId xmlns:a16="http://schemas.microsoft.com/office/drawing/2014/main" id="{BD844DA3-0517-469F-A1CA-5A8FBFF34C0C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60" name="Elipse 59">
                <a:extLst>
                  <a:ext uri="{FF2B5EF4-FFF2-40B4-BE49-F238E27FC236}">
                    <a16:creationId xmlns:a16="http://schemas.microsoft.com/office/drawing/2014/main" id="{0B4D7CEB-9FC0-47C5-B613-E8E265C2D0A1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34295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s-CO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cizar Sans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9966B05A-4A1F-4BC4-B70A-F4C58D4EC1DA}"/>
                  </a:ext>
                </a:extLst>
              </p:cNvPr>
              <p:cNvSpPr/>
              <p:nvPr/>
            </p:nvSpPr>
            <p:spPr>
              <a:xfrm>
                <a:off x="4767185" y="860880"/>
                <a:ext cx="504976" cy="504976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34295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s-CO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cizar Sans"/>
                  <a:ea typeface="+mn-ea"/>
                  <a:cs typeface="+mn-cs"/>
                  <a:sym typeface="Arial"/>
                </a:endParaRPr>
              </a:p>
            </p:txBody>
          </p:sp>
        </p:grpSp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F0554391-5C27-4A84-8D95-8865B775915D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 w="25400" cap="flat" cmpd="sng" algn="ctr">
              <a:solidFill>
                <a:srgbClr val="34295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s-CO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cizar Sans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66" name="Grupo 65">
            <a:extLst>
              <a:ext uri="{FF2B5EF4-FFF2-40B4-BE49-F238E27FC236}">
                <a16:creationId xmlns:a16="http://schemas.microsoft.com/office/drawing/2014/main" id="{00E50FB0-2C59-41DE-983F-17B2899D5BF1}"/>
              </a:ext>
            </a:extLst>
          </p:cNvPr>
          <p:cNvGrpSpPr/>
          <p:nvPr userDrawn="1"/>
        </p:nvGrpSpPr>
        <p:grpSpPr>
          <a:xfrm rot="16200000">
            <a:off x="10868093" y="5933555"/>
            <a:ext cx="1511929" cy="336961"/>
            <a:chOff x="10316749" y="6254340"/>
            <a:chExt cx="1511929" cy="336961"/>
          </a:xfrm>
        </p:grpSpPr>
        <p:cxnSp>
          <p:nvCxnSpPr>
            <p:cNvPr id="67" name="Conector recto 66">
              <a:extLst>
                <a:ext uri="{FF2B5EF4-FFF2-40B4-BE49-F238E27FC236}">
                  <a16:creationId xmlns:a16="http://schemas.microsoft.com/office/drawing/2014/main" id="{0B5E5ACD-5EE8-41AE-A7CB-09A01FA7AE4F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noFill/>
            <a:ln w="28575" cap="flat" cmpd="sng" algn="ctr">
              <a:solidFill>
                <a:srgbClr val="342956"/>
              </a:solidFill>
              <a:prstDash val="solid"/>
            </a:ln>
            <a:effectLst/>
          </p:spPr>
        </p:cxnSp>
        <p:grpSp>
          <p:nvGrpSpPr>
            <p:cNvPr id="68" name="Grupo 67">
              <a:extLst>
                <a:ext uri="{FF2B5EF4-FFF2-40B4-BE49-F238E27FC236}">
                  <a16:creationId xmlns:a16="http://schemas.microsoft.com/office/drawing/2014/main" id="{D4AF5D90-49A0-4B6E-B6D5-F4544A51B456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73" name="Grupo 72">
                <a:extLst>
                  <a:ext uri="{FF2B5EF4-FFF2-40B4-BE49-F238E27FC236}">
                    <a16:creationId xmlns:a16="http://schemas.microsoft.com/office/drawing/2014/main" id="{1B9CD3A6-143A-4A9A-AEA5-8EFA2526BA04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75" name="Elipse 74">
                  <a:extLst>
                    <a:ext uri="{FF2B5EF4-FFF2-40B4-BE49-F238E27FC236}">
                      <a16:creationId xmlns:a16="http://schemas.microsoft.com/office/drawing/2014/main" id="{83075099-1126-438A-96B5-701C653A1AB1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342956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s-CO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ncizar Sans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6" name="Elipse 75">
                  <a:extLst>
                    <a:ext uri="{FF2B5EF4-FFF2-40B4-BE49-F238E27FC236}">
                      <a16:creationId xmlns:a16="http://schemas.microsoft.com/office/drawing/2014/main" id="{08EDA9B9-6013-491E-9C42-58E9C5D8D45E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rgbClr val="342956"/>
                </a:solidFill>
                <a:ln w="2540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s-CO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ncizar Sans"/>
                    <a:ea typeface="+mn-ea"/>
                    <a:cs typeface="+mn-cs"/>
                    <a:sym typeface="Arial"/>
                  </a:endParaRPr>
                </a:p>
              </p:txBody>
            </p:sp>
          </p:grpSp>
          <p:sp>
            <p:nvSpPr>
              <p:cNvPr id="74" name="Elipse 73">
                <a:extLst>
                  <a:ext uri="{FF2B5EF4-FFF2-40B4-BE49-F238E27FC236}">
                    <a16:creationId xmlns:a16="http://schemas.microsoft.com/office/drawing/2014/main" id="{F9DCEF60-FA5F-43AB-8A21-3A697C021CEB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s-CO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cizar Sans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69" name="Grupo 68">
              <a:extLst>
                <a:ext uri="{FF2B5EF4-FFF2-40B4-BE49-F238E27FC236}">
                  <a16:creationId xmlns:a16="http://schemas.microsoft.com/office/drawing/2014/main" id="{684D1E21-5381-43D1-9BAA-3DA06C3E1422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71" name="Elipse 70">
                <a:extLst>
                  <a:ext uri="{FF2B5EF4-FFF2-40B4-BE49-F238E27FC236}">
                    <a16:creationId xmlns:a16="http://schemas.microsoft.com/office/drawing/2014/main" id="{AA895F9C-7187-4052-9FCA-A2E53E3D1333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34295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s-CO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cizar Sans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72" name="Elipse 71">
                <a:extLst>
                  <a:ext uri="{FF2B5EF4-FFF2-40B4-BE49-F238E27FC236}">
                    <a16:creationId xmlns:a16="http://schemas.microsoft.com/office/drawing/2014/main" id="{8D897674-3DBD-4F6C-9D27-3181D7337893}"/>
                  </a:ext>
                </a:extLst>
              </p:cNvPr>
              <p:cNvSpPr/>
              <p:nvPr/>
            </p:nvSpPr>
            <p:spPr>
              <a:xfrm>
                <a:off x="4767185" y="860880"/>
                <a:ext cx="504976" cy="504976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34295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s-CO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cizar Sans"/>
                  <a:ea typeface="+mn-ea"/>
                  <a:cs typeface="+mn-cs"/>
                  <a:sym typeface="Arial"/>
                </a:endParaRPr>
              </a:p>
            </p:txBody>
          </p:sp>
        </p:grpSp>
        <p:sp>
          <p:nvSpPr>
            <p:cNvPr id="70" name="Elipse 69">
              <a:extLst>
                <a:ext uri="{FF2B5EF4-FFF2-40B4-BE49-F238E27FC236}">
                  <a16:creationId xmlns:a16="http://schemas.microsoft.com/office/drawing/2014/main" id="{965D09DB-ABDE-40A6-B446-252AFF975953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 w="25400" cap="flat" cmpd="sng" algn="ctr">
              <a:solidFill>
                <a:srgbClr val="34295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s-CO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cizar Sans"/>
                <a:ea typeface="+mn-ea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3636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4;p3">
            <a:extLst>
              <a:ext uri="{FF2B5EF4-FFF2-40B4-BE49-F238E27FC236}">
                <a16:creationId xmlns:a16="http://schemas.microsoft.com/office/drawing/2014/main" id="{D5AE9324-1005-4C0F-AC49-878F983877E4}"/>
              </a:ext>
            </a:extLst>
          </p:cNvPr>
          <p:cNvSpPr/>
          <p:nvPr userDrawn="1"/>
        </p:nvSpPr>
        <p:spPr>
          <a:xfrm>
            <a:off x="1" y="-25425"/>
            <a:ext cx="12192000" cy="622743"/>
          </a:xfrm>
          <a:custGeom>
            <a:avLst/>
            <a:gdLst/>
            <a:ahLst/>
            <a:cxnLst/>
            <a:rect l="l" t="t" r="r" b="b"/>
            <a:pathLst>
              <a:path w="12186285" h="614680" extrusionOk="0">
                <a:moveTo>
                  <a:pt x="12185675" y="614286"/>
                </a:moveTo>
                <a:lnTo>
                  <a:pt x="0" y="614286"/>
                </a:lnTo>
                <a:lnTo>
                  <a:pt x="0" y="0"/>
                </a:lnTo>
                <a:lnTo>
                  <a:pt x="12185675" y="0"/>
                </a:lnTo>
                <a:lnTo>
                  <a:pt x="12185675" y="614286"/>
                </a:lnTo>
                <a:close/>
              </a:path>
            </a:pathLst>
          </a:custGeom>
          <a:solidFill>
            <a:srgbClr val="34295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CC9E905-EF74-45A8-981D-E222157C9978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/>
          <a:stretch/>
        </p:blipFill>
        <p:spPr>
          <a:xfrm>
            <a:off x="9505950" y="72024"/>
            <a:ext cx="2419299" cy="436381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E2F70ED6-D940-4A76-A5F6-7518F2654D95}"/>
              </a:ext>
            </a:extLst>
          </p:cNvPr>
          <p:cNvGrpSpPr/>
          <p:nvPr userDrawn="1"/>
        </p:nvGrpSpPr>
        <p:grpSpPr>
          <a:xfrm>
            <a:off x="257226" y="119785"/>
            <a:ext cx="332321" cy="332321"/>
            <a:chOff x="2810728" y="204186"/>
            <a:chExt cx="332321" cy="332321"/>
          </a:xfrm>
        </p:grpSpPr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39D6EAF0-16D3-4078-83DF-FFBA0C3247AD}"/>
                </a:ext>
              </a:extLst>
            </p:cNvPr>
            <p:cNvGrpSpPr/>
            <p:nvPr/>
          </p:nvGrpSpPr>
          <p:grpSpPr>
            <a:xfrm>
              <a:off x="2810728" y="204186"/>
              <a:ext cx="332321" cy="332321"/>
              <a:chOff x="2810728" y="204186"/>
              <a:chExt cx="332321" cy="332321"/>
            </a:xfrm>
            <a:effectLst>
              <a:outerShdw dir="2700000" sx="103000" sy="103000" algn="tl" rotWithShape="0">
                <a:prstClr val="black">
                  <a:alpha val="38000"/>
                </a:prstClr>
              </a:outerShdw>
            </a:effectLst>
          </p:grpSpPr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EE5D436D-4682-49B4-A2EE-4CBBD6394572}"/>
                  </a:ext>
                </a:extLst>
              </p:cNvPr>
              <p:cNvSpPr/>
              <p:nvPr/>
            </p:nvSpPr>
            <p:spPr>
              <a:xfrm>
                <a:off x="2810728" y="204186"/>
                <a:ext cx="332321" cy="33232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3" name="Elipse 12">
                <a:extLst>
                  <a:ext uri="{FF2B5EF4-FFF2-40B4-BE49-F238E27FC236}">
                    <a16:creationId xmlns:a16="http://schemas.microsoft.com/office/drawing/2014/main" id="{BFBB890C-AF00-49D1-890C-D2B40972E642}"/>
                  </a:ext>
                </a:extLst>
              </p:cNvPr>
              <p:cNvSpPr/>
              <p:nvPr/>
            </p:nvSpPr>
            <p:spPr>
              <a:xfrm>
                <a:off x="2842169" y="235627"/>
                <a:ext cx="269437" cy="269437"/>
              </a:xfrm>
              <a:prstGeom prst="ellipse">
                <a:avLst/>
              </a:prstGeom>
              <a:gradFill flip="none" rotWithShape="1">
                <a:gsLst>
                  <a:gs pos="0">
                    <a:srgbClr val="7864B5"/>
                  </a:gs>
                  <a:gs pos="49000">
                    <a:srgbClr val="4269A5"/>
                  </a:gs>
                  <a:gs pos="100000">
                    <a:srgbClr val="B2329A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sx="103000" sy="103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sp>
          <p:nvSpPr>
            <p:cNvPr id="11" name="Google Shape;142;p3">
              <a:extLst>
                <a:ext uri="{FF2B5EF4-FFF2-40B4-BE49-F238E27FC236}">
                  <a16:creationId xmlns:a16="http://schemas.microsoft.com/office/drawing/2014/main" id="{F3CAF454-C197-4ABF-87C0-D400315BF678}"/>
                </a:ext>
              </a:extLst>
            </p:cNvPr>
            <p:cNvSpPr txBox="1"/>
            <p:nvPr/>
          </p:nvSpPr>
          <p:spPr>
            <a:xfrm>
              <a:off x="2887034" y="245246"/>
              <a:ext cx="179705" cy="2321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6500" rIns="0" bIns="0" anchor="t" anchorCtr="0">
              <a:spAutoFit/>
            </a:bodyPr>
            <a:lstStyle/>
            <a:p>
              <a:pPr marL="127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12;p16">
            <a:extLst>
              <a:ext uri="{FF2B5EF4-FFF2-40B4-BE49-F238E27FC236}">
                <a16:creationId xmlns:a16="http://schemas.microsoft.com/office/drawing/2014/main" id="{ADFE69D2-85F1-436F-9505-CBD41255E45E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257223" y="178222"/>
            <a:ext cx="332321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2BD88AD7-A676-4214-86CE-92C0CE3D14DC}" type="slidenum">
              <a:rPr lang="es-CO" smtClean="0"/>
              <a:t>‹Nº›</a:t>
            </a:fld>
            <a:endParaRPr lang="es-CO" dirty="0"/>
          </a:p>
        </p:txBody>
      </p:sp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018C79D9-458B-4737-B61B-4C5035FEE3EE}"/>
              </a:ext>
            </a:extLst>
          </p:cNvPr>
          <p:cNvSpPr txBox="1">
            <a:spLocks/>
          </p:cNvSpPr>
          <p:nvPr userDrawn="1"/>
        </p:nvSpPr>
        <p:spPr>
          <a:xfrm>
            <a:off x="846766" y="147280"/>
            <a:ext cx="5133472" cy="27316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400" dirty="0">
                <a:solidFill>
                  <a:schemeClr val="bg1"/>
                </a:solidFill>
                <a:latin typeface="+mn-lt"/>
              </a:rPr>
              <a:t>Network </a:t>
            </a:r>
            <a:r>
              <a:rPr lang="es-ES" sz="1400" dirty="0" err="1">
                <a:solidFill>
                  <a:schemeClr val="bg1"/>
                </a:solidFill>
                <a:latin typeface="+mn-lt"/>
              </a:rPr>
              <a:t>Models</a:t>
            </a:r>
            <a:endParaRPr lang="es-ES" sz="14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3578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5" r:id="rId4"/>
    <p:sldLayoutId id="2147483651" r:id="rId5"/>
    <p:sldLayoutId id="2147483652" r:id="rId6"/>
    <p:sldLayoutId id="2147483653" r:id="rId7"/>
    <p:sldLayoutId id="2147483661" r:id="rId8"/>
    <p:sldLayoutId id="2147483654" r:id="rId9"/>
    <p:sldLayoutId id="2147483662" r:id="rId10"/>
    <p:sldLayoutId id="2147483663" r:id="rId11"/>
    <p:sldLayoutId id="2147483664" r:id="rId12"/>
    <p:sldLayoutId id="2147483655" r:id="rId13"/>
    <p:sldLayoutId id="2147483656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odelosNetLogo/1.%20Red-Aleatoria-m-n-Completo.nlogo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ModelosNetLogo/Giant%20Component.nlogo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ModelosNetLogo/GiantComponentAlf.nlogo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hyperlink" Target="ModelosNetLogo/1.%20Red-Aleatoria-m-n-Completo.nlogo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hyperlink" Target="https://www.youtube.com/watch?v=cOKaqzk1iBM&amp;t=155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hyperlink" Target="https://www.youtube.com/watch?v=Pnh6Kg4nYbE&amp;t=447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6.png"/><Relationship Id="rId4" Type="http://schemas.openxmlformats.org/officeDocument/2006/relationships/hyperlink" Target="ModelosNetLogo/2.%20Small-World-Completo.nlogo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hyperlink" Target="https://www.youtube.com/watch?v=pYMsI-8GsxI" TargetMode="External"/><Relationship Id="rId2" Type="http://schemas.openxmlformats.org/officeDocument/2006/relationships/hyperlink" Target="https://www.youtube.com/watch?v=2rxp24JxtIs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ModelosNetLogo/3.%20Red-Preferencial-Completo.nlogo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hyperlink" Target="ModelosNetLogo/Preferential%20Attachment.nlogo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ModelosNetLogo/TresVistasTresModelos2025-i.nlogo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ModelosNetLogo/Difusion-Ataque-Completo-2025-i.nlogo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ModelosNetLogo/BollyWood.gexf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hyperlink" Target="ModelosNetLogo/PowerGrid.gexf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hyperlink" Target="ModelosNetLogo/LabMedidasLocalesGlobalesDef.nlogo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3.png"/><Relationship Id="rId7" Type="http://schemas.openxmlformats.org/officeDocument/2006/relationships/image" Target="../media/image9.png"/><Relationship Id="rId2" Type="http://schemas.openxmlformats.org/officeDocument/2006/relationships/hyperlink" Target="https://www.youtube.com/watch?v=qB8YnTpCzEU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24.svg"/><Relationship Id="rId9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.mp4"/><Relationship Id="rId7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7.png"/><Relationship Id="rId4" Type="http://schemas.openxmlformats.org/officeDocument/2006/relationships/video" Target="../media/media2.mp4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19BCDA0-CD84-5779-1181-7646B84FE097}"/>
              </a:ext>
            </a:extLst>
          </p:cNvPr>
          <p:cNvSpPr txBox="1"/>
          <p:nvPr/>
        </p:nvSpPr>
        <p:spPr>
          <a:xfrm>
            <a:off x="1254292" y="3399318"/>
            <a:ext cx="5673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cizar Sans"/>
                <a:ea typeface="+mn-ea"/>
                <a:cs typeface="+mn-cs"/>
              </a:rPr>
              <a:t>Professor</a:t>
            </a:r>
            <a:endParaRPr lang="en-US" noProof="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533C368-31B5-8C8A-81A9-2CFCCF02BA5C}"/>
              </a:ext>
            </a:extLst>
          </p:cNvPr>
          <p:cNvSpPr txBox="1"/>
          <p:nvPr/>
        </p:nvSpPr>
        <p:spPr>
          <a:xfrm>
            <a:off x="1242491" y="3764935"/>
            <a:ext cx="6370923" cy="34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cizar Sans Black" panose="020B0A02040300000003" pitchFamily="34" charset="0"/>
                <a:ea typeface="+mn-ea"/>
                <a:cs typeface="+mn-cs"/>
              </a:rPr>
              <a:t>Jorge Alfonso Meléndez Acuña</a:t>
            </a:r>
          </a:p>
        </p:txBody>
      </p:sp>
    </p:spTree>
    <p:extLst>
      <p:ext uri="{BB962C8B-B14F-4D97-AF65-F5344CB8AC3E}">
        <p14:creationId xmlns:p14="http://schemas.microsoft.com/office/powerpoint/2010/main" val="381670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2A2C1-024C-356F-C9E0-19F22E618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347AC78-6DD9-495E-D58C-CBEF5CDB5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1036"/>
            <a:ext cx="4505498" cy="657377"/>
          </a:xfrm>
        </p:spPr>
        <p:txBody>
          <a:bodyPr/>
          <a:lstStyle/>
          <a:p>
            <a:r>
              <a:rPr lang="es-CO" b="1" dirty="0" err="1"/>
              <a:t>Three</a:t>
            </a:r>
            <a:r>
              <a:rPr lang="es-CO" b="1" dirty="0"/>
              <a:t> </a:t>
            </a:r>
            <a:r>
              <a:rPr lang="es-CO" b="1" dirty="0" err="1"/>
              <a:t>Reasons</a:t>
            </a:r>
            <a:r>
              <a:rPr lang="es-CO" b="1" dirty="0"/>
              <a:t> (3)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A70AE92-006A-4205-AE7A-B345140FC9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10</a:t>
            </a:fld>
            <a:endParaRPr lang="es-CO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D1739C0-2096-4204-77E9-FEB5DACCE3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57835" y="2629774"/>
            <a:ext cx="8476330" cy="274875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you might find a network with a peculiar property. You might ask yourself not how this property arose, but if it is something you would expect any network to have.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You want to estimate the statistical significance of that observation.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 It is pretty hard to talk about statistical significance when you have a single observation – a single network.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 So you might want to generate random networks with the same properties of your observed one and see if they all have that characteristic of interest.</a:t>
            </a:r>
            <a:endParaRPr lang="es-CO" sz="2000" dirty="0"/>
          </a:p>
        </p:txBody>
      </p:sp>
      <p:sp>
        <p:nvSpPr>
          <p:cNvPr id="11" name="Marcador de texto 7">
            <a:extLst>
              <a:ext uri="{FF2B5EF4-FFF2-40B4-BE49-F238E27FC236}">
                <a16:creationId xmlns:a16="http://schemas.microsoft.com/office/drawing/2014/main" id="{6FA98B56-438A-FE6F-B6EB-1526B78BFB9A}"/>
              </a:ext>
            </a:extLst>
          </p:cNvPr>
          <p:cNvSpPr txBox="1">
            <a:spLocks/>
          </p:cNvSpPr>
          <p:nvPr/>
        </p:nvSpPr>
        <p:spPr>
          <a:xfrm>
            <a:off x="4589462" y="2004853"/>
            <a:ext cx="3013076" cy="41611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dirty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2411871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4067D-8A0C-C071-30FF-B99296015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5EAE025-5730-048F-1852-2B7BBE802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1036"/>
            <a:ext cx="4505498" cy="657377"/>
          </a:xfrm>
        </p:spPr>
        <p:txBody>
          <a:bodyPr/>
          <a:lstStyle/>
          <a:p>
            <a:r>
              <a:rPr lang="es-MX" dirty="0" err="1"/>
              <a:t>Random</a:t>
            </a:r>
            <a:r>
              <a:rPr lang="es-MX" dirty="0"/>
              <a:t> Networks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5FB0E9A-FD1C-2377-2DB8-35BF10176C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11</a:t>
            </a:fld>
            <a:endParaRPr lang="es-CO"/>
          </a:p>
        </p:txBody>
      </p:sp>
      <p:sp>
        <p:nvSpPr>
          <p:cNvPr id="11" name="Marcador de texto 7">
            <a:extLst>
              <a:ext uri="{FF2B5EF4-FFF2-40B4-BE49-F238E27FC236}">
                <a16:creationId xmlns:a16="http://schemas.microsoft.com/office/drawing/2014/main" id="{7689EB86-97A7-BEA4-88C1-FB97B6A7EB54}"/>
              </a:ext>
            </a:extLst>
          </p:cNvPr>
          <p:cNvSpPr txBox="1">
            <a:spLocks/>
          </p:cNvSpPr>
          <p:nvPr/>
        </p:nvSpPr>
        <p:spPr>
          <a:xfrm>
            <a:off x="4589462" y="1727336"/>
            <a:ext cx="3013076" cy="4689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3200" b="1" dirty="0" err="1"/>
              <a:t>Erdos-Renyi</a:t>
            </a:r>
            <a:endParaRPr lang="es-CO" sz="3200" b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76CA0B4-41DA-C099-D50D-6C4F9F3ED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418" y="2295998"/>
            <a:ext cx="5727163" cy="371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075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0DE1E29-A550-F33C-CE9B-77D8E61A2E5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12</a:t>
            </a:fld>
            <a:endParaRPr lang="es-CO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7E5800EF-B3D6-6749-279C-373BBD05FC64}"/>
              </a:ext>
            </a:extLst>
          </p:cNvPr>
          <p:cNvSpPr txBox="1">
            <a:spLocks/>
          </p:cNvSpPr>
          <p:nvPr/>
        </p:nvSpPr>
        <p:spPr>
          <a:xfrm>
            <a:off x="2063884" y="1385170"/>
            <a:ext cx="8064230" cy="643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b="1" dirty="0"/>
              <a:t>G(</a:t>
            </a:r>
            <a:r>
              <a:rPr lang="es-MX" b="1" dirty="0" err="1"/>
              <a:t>n,p</a:t>
            </a:r>
            <a:r>
              <a:rPr lang="es-MX" b="1" dirty="0"/>
              <a:t>): n=16 , p=0.125</a:t>
            </a:r>
            <a:endParaRPr lang="es-CO" b="1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B68EDAF2-3940-BB56-58BE-E22BC752B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309" y="2276397"/>
            <a:ext cx="6797381" cy="374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19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9DA6A-7F4B-077B-56A7-7488523EB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9B4F6DB-5016-67B1-4F47-6882E08AB40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13</a:t>
            </a:fld>
            <a:endParaRPr lang="es-CO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3E5BB35-0E6D-A4B0-37F5-093E8D28CE93}"/>
              </a:ext>
            </a:extLst>
          </p:cNvPr>
          <p:cNvSpPr txBox="1">
            <a:spLocks/>
          </p:cNvSpPr>
          <p:nvPr/>
        </p:nvSpPr>
        <p:spPr>
          <a:xfrm>
            <a:off x="2063884" y="1385170"/>
            <a:ext cx="8064230" cy="643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b="1" dirty="0"/>
              <a:t>G(</a:t>
            </a:r>
            <a:r>
              <a:rPr lang="es-MX" b="1" dirty="0" err="1"/>
              <a:t>n,m</a:t>
            </a:r>
            <a:r>
              <a:rPr lang="es-MX" b="1" dirty="0"/>
              <a:t>): n=16,m=15 </a:t>
            </a:r>
            <a:endParaRPr lang="es-CO" b="1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32162632-F2D0-08F7-C96B-A796120CE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0227" y="2276397"/>
            <a:ext cx="6791545" cy="374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00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94181-EC49-02CF-4FFF-9D3392442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792F4ED-91DB-78FF-8451-D72F95F2248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14</a:t>
            </a:fld>
            <a:endParaRPr lang="es-CO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E3790ABA-2876-B7AB-0243-9950A90E11D5}"/>
              </a:ext>
            </a:extLst>
          </p:cNvPr>
          <p:cNvSpPr txBox="1">
            <a:spLocks/>
          </p:cNvSpPr>
          <p:nvPr/>
        </p:nvSpPr>
        <p:spPr>
          <a:xfrm>
            <a:off x="2063884" y="1385170"/>
            <a:ext cx="8064230" cy="643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b="1" dirty="0"/>
              <a:t>G(</a:t>
            </a:r>
            <a:r>
              <a:rPr lang="es-CO" b="1" dirty="0" err="1"/>
              <a:t>n,m</a:t>
            </a:r>
            <a:r>
              <a:rPr lang="es-CO" b="1" dirty="0"/>
              <a:t>)  n=8 , m=12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39BD1BA6-F045-ADAA-0615-886961F1C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1879" y="2317868"/>
            <a:ext cx="6104723" cy="3742090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DFD63FD8-12D0-97DA-04D7-8FCCFB03FF7F}"/>
              </a:ext>
            </a:extLst>
          </p:cNvPr>
          <p:cNvGrpSpPr/>
          <p:nvPr/>
        </p:nvGrpSpPr>
        <p:grpSpPr>
          <a:xfrm>
            <a:off x="8042882" y="3744883"/>
            <a:ext cx="2867239" cy="569977"/>
            <a:chOff x="854775" y="5133392"/>
            <a:chExt cx="2867239" cy="569977"/>
          </a:xfrm>
        </p:grpSpPr>
        <p:sp>
          <p:nvSpPr>
            <p:cNvPr id="4" name="Google Shape;458;p10">
              <a:extLst>
                <a:ext uri="{FF2B5EF4-FFF2-40B4-BE49-F238E27FC236}">
                  <a16:creationId xmlns:a16="http://schemas.microsoft.com/office/drawing/2014/main" id="{C5E3774D-1FC8-8316-F366-B9A8C19AC989}"/>
                </a:ext>
              </a:extLst>
            </p:cNvPr>
            <p:cNvSpPr/>
            <p:nvPr/>
          </p:nvSpPr>
          <p:spPr>
            <a:xfrm>
              <a:off x="854775" y="5133392"/>
              <a:ext cx="2867239" cy="569977"/>
            </a:xfrm>
            <a:custGeom>
              <a:avLst/>
              <a:gdLst/>
              <a:ahLst/>
              <a:cxnLst/>
              <a:rect l="l" t="t" r="r" b="b"/>
              <a:pathLst>
                <a:path w="5182870" h="3890010" extrusionOk="0">
                  <a:moveTo>
                    <a:pt x="5070906" y="0"/>
                  </a:moveTo>
                  <a:lnTo>
                    <a:pt x="111493" y="0"/>
                  </a:lnTo>
                  <a:lnTo>
                    <a:pt x="68199" y="8800"/>
                  </a:lnTo>
                  <a:lnTo>
                    <a:pt x="32748" y="32761"/>
                  </a:lnTo>
                  <a:lnTo>
                    <a:pt x="8796" y="68221"/>
                  </a:lnTo>
                  <a:lnTo>
                    <a:pt x="0" y="111518"/>
                  </a:lnTo>
                  <a:lnTo>
                    <a:pt x="0" y="3778072"/>
                  </a:lnTo>
                  <a:lnTo>
                    <a:pt x="8796" y="3821367"/>
                  </a:lnTo>
                  <a:lnTo>
                    <a:pt x="32748" y="3856823"/>
                  </a:lnTo>
                  <a:lnTo>
                    <a:pt x="68199" y="3880779"/>
                  </a:lnTo>
                  <a:lnTo>
                    <a:pt x="111493" y="3889578"/>
                  </a:lnTo>
                  <a:lnTo>
                    <a:pt x="5070906" y="3889578"/>
                  </a:lnTo>
                  <a:lnTo>
                    <a:pt x="5114202" y="3880779"/>
                  </a:lnTo>
                  <a:lnTo>
                    <a:pt x="5149657" y="3856823"/>
                  </a:lnTo>
                  <a:lnTo>
                    <a:pt x="5173614" y="3821367"/>
                  </a:lnTo>
                  <a:lnTo>
                    <a:pt x="5182412" y="3778072"/>
                  </a:lnTo>
                  <a:lnTo>
                    <a:pt x="5182412" y="111518"/>
                  </a:lnTo>
                  <a:lnTo>
                    <a:pt x="5173614" y="68221"/>
                  </a:lnTo>
                  <a:lnTo>
                    <a:pt x="5149657" y="32761"/>
                  </a:lnTo>
                  <a:lnTo>
                    <a:pt x="5114202" y="8800"/>
                  </a:lnTo>
                  <a:lnTo>
                    <a:pt x="5070906" y="0"/>
                  </a:lnTo>
                  <a:close/>
                </a:path>
              </a:pathLst>
            </a:custGeom>
            <a:solidFill>
              <a:srgbClr val="F6F6F5"/>
            </a:solidFill>
            <a:ln w="19050">
              <a:solidFill>
                <a:srgbClr val="342956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648000"/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3" action="ppaction://hlinkfile"/>
                </a:rPr>
                <a:t>Link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3" action="ppaction://hlinkfile"/>
                </a:rPr>
                <a:t>to</a:t>
              </a:r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3" action="ppaction://hlinkfile"/>
                </a:rPr>
                <a:t>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3" action="ppaction://hlinkfile"/>
                </a:rPr>
                <a:t>Random</a:t>
              </a:r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3" action="ppaction://hlinkfile"/>
                </a:rPr>
                <a:t>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3" action="ppaction://hlinkfile"/>
                </a:rPr>
                <a:t>Model</a:t>
              </a:r>
              <a:endParaRPr lang="es-ES" dirty="0">
                <a:solidFill>
                  <a:srgbClr val="342956"/>
                </a:solidFill>
                <a:latin typeface="Ancizar Sans" panose="020B0602040300000003" pitchFamily="34" charset="0"/>
              </a:endParaRPr>
            </a:p>
          </p:txBody>
        </p: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7899B5E9-6A1D-3048-B842-343BD90A4D1F}"/>
                </a:ext>
              </a:extLst>
            </p:cNvPr>
            <p:cNvGrpSpPr/>
            <p:nvPr/>
          </p:nvGrpSpPr>
          <p:grpSpPr>
            <a:xfrm>
              <a:off x="1010563" y="5245101"/>
              <a:ext cx="305849" cy="332321"/>
              <a:chOff x="1024049" y="5286245"/>
              <a:chExt cx="332321" cy="332321"/>
            </a:xfrm>
          </p:grpSpPr>
          <p:sp>
            <p:nvSpPr>
              <p:cNvPr id="7" name="Elipse 6">
                <a:extLst>
                  <a:ext uri="{FF2B5EF4-FFF2-40B4-BE49-F238E27FC236}">
                    <a16:creationId xmlns:a16="http://schemas.microsoft.com/office/drawing/2014/main" id="{54A1091C-777C-59B3-B1D8-EECEB2C18F4A}"/>
                  </a:ext>
                </a:extLst>
              </p:cNvPr>
              <p:cNvSpPr/>
              <p:nvPr/>
            </p:nvSpPr>
            <p:spPr>
              <a:xfrm>
                <a:off x="1024049" y="5286245"/>
                <a:ext cx="332321" cy="332321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rgbClr val="3429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76EB8D7A-B4FF-8247-C913-64A9FC5AA110}"/>
                  </a:ext>
                </a:extLst>
              </p:cNvPr>
              <p:cNvSpPr/>
              <p:nvPr/>
            </p:nvSpPr>
            <p:spPr>
              <a:xfrm>
                <a:off x="1055490" y="5317686"/>
                <a:ext cx="269437" cy="269437"/>
              </a:xfrm>
              <a:prstGeom prst="ellipse">
                <a:avLst/>
              </a:prstGeom>
              <a:gradFill flip="none" rotWithShape="1">
                <a:gsLst>
                  <a:gs pos="0">
                    <a:srgbClr val="7864B5"/>
                  </a:gs>
                  <a:gs pos="49000">
                    <a:srgbClr val="4269A5"/>
                  </a:gs>
                  <a:gs pos="100000">
                    <a:srgbClr val="B2329A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sx="103000" sy="103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E62ACE24-1030-3678-3EB8-A1E2E41CC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4380" y="5323138"/>
              <a:ext cx="180004" cy="180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7340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6EE3A-A649-CC8A-B17B-BCEF9ADED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2F521C9-0B5D-60EC-F384-6B0E37A1A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1036"/>
            <a:ext cx="6899563" cy="657377"/>
          </a:xfrm>
        </p:spPr>
        <p:txBody>
          <a:bodyPr/>
          <a:lstStyle/>
          <a:p>
            <a:r>
              <a:rPr lang="es-CO" b="1" dirty="0"/>
              <a:t>1. </a:t>
            </a:r>
            <a:r>
              <a:rPr lang="es-CO" b="1" dirty="0" err="1"/>
              <a:t>Random</a:t>
            </a:r>
            <a:r>
              <a:rPr lang="es-CO" b="1" dirty="0"/>
              <a:t> Networks </a:t>
            </a:r>
            <a:r>
              <a:rPr lang="es-CO" b="1" dirty="0" err="1"/>
              <a:t>Networkx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24AB5CB-508B-966A-3B2B-E0298BDA51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15</a:t>
            </a:fld>
            <a:endParaRPr lang="es-CO"/>
          </a:p>
        </p:txBody>
      </p:sp>
      <p:sp>
        <p:nvSpPr>
          <p:cNvPr id="11" name="Marcador de texto 7">
            <a:extLst>
              <a:ext uri="{FF2B5EF4-FFF2-40B4-BE49-F238E27FC236}">
                <a16:creationId xmlns:a16="http://schemas.microsoft.com/office/drawing/2014/main" id="{E63FEBDD-9257-D22E-03E1-9D124FFA46A6}"/>
              </a:ext>
            </a:extLst>
          </p:cNvPr>
          <p:cNvSpPr txBox="1">
            <a:spLocks/>
          </p:cNvSpPr>
          <p:nvPr/>
        </p:nvSpPr>
        <p:spPr>
          <a:xfrm>
            <a:off x="1663382" y="1727336"/>
            <a:ext cx="3013076" cy="106574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3200" dirty="0"/>
              <a:t>N=5,M=200</a:t>
            </a:r>
          </a:p>
          <a:p>
            <a:pPr marL="0" indent="0" algn="ctr">
              <a:buNone/>
            </a:pPr>
            <a:r>
              <a:rPr lang="es-CO" sz="2400" dirty="0"/>
              <a:t>(</a:t>
            </a:r>
            <a:r>
              <a:rPr lang="es-CO" sz="2400" dirty="0" err="1"/>
              <a:t>Erdos-Renyi</a:t>
            </a:r>
            <a:r>
              <a:rPr lang="es-CO" sz="2400" dirty="0"/>
              <a:t>)</a:t>
            </a:r>
          </a:p>
        </p:txBody>
      </p:sp>
      <p:sp>
        <p:nvSpPr>
          <p:cNvPr id="3" name="Marcador de texto 7">
            <a:extLst>
              <a:ext uri="{FF2B5EF4-FFF2-40B4-BE49-F238E27FC236}">
                <a16:creationId xmlns:a16="http://schemas.microsoft.com/office/drawing/2014/main" id="{8FC58837-8329-DF1C-0DD1-CE9C040FF45E}"/>
              </a:ext>
            </a:extLst>
          </p:cNvPr>
          <p:cNvSpPr txBox="1">
            <a:spLocks/>
          </p:cNvSpPr>
          <p:nvPr/>
        </p:nvSpPr>
        <p:spPr>
          <a:xfrm>
            <a:off x="7515542" y="1727335"/>
            <a:ext cx="3013076" cy="106573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200" dirty="0"/>
              <a:t>N=50,p=.2</a:t>
            </a:r>
          </a:p>
          <a:p>
            <a:pPr marL="0" indent="0" algn="ctr">
              <a:buNone/>
            </a:pPr>
            <a:r>
              <a:rPr lang="pt-BR" sz="2400" dirty="0"/>
              <a:t>(Gilbert)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E005F72-4981-CDD2-921F-D4ECC4833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944" y="2998531"/>
            <a:ext cx="4106832" cy="307843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53E7889-9654-2DBD-0253-D52318936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9209" y="2998530"/>
            <a:ext cx="3992866" cy="307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609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F2FF8-78F8-E9CD-1682-AC6DA1A03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FB8A311-0D5C-1F1A-DAD1-A0642E8B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1036"/>
            <a:ext cx="6550429" cy="657377"/>
          </a:xfrm>
        </p:spPr>
        <p:txBody>
          <a:bodyPr/>
          <a:lstStyle/>
          <a:p>
            <a:r>
              <a:rPr lang="es-CO" b="1" dirty="0" err="1"/>
              <a:t>Evolution</a:t>
            </a:r>
            <a:r>
              <a:rPr lang="es-CO" b="1" dirty="0"/>
              <a:t> </a:t>
            </a:r>
            <a:r>
              <a:rPr lang="es-CO" b="1" dirty="0" err="1"/>
              <a:t>of</a:t>
            </a:r>
            <a:r>
              <a:rPr lang="es-CO" b="1" dirty="0"/>
              <a:t> a G(</a:t>
            </a:r>
            <a:r>
              <a:rPr lang="es-CO" b="1" dirty="0" err="1"/>
              <a:t>n,p</a:t>
            </a:r>
            <a:r>
              <a:rPr lang="es-CO" b="1" dirty="0"/>
              <a:t>) Network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32C8EAA-D07B-F6F4-D741-43640630AA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16</a:t>
            </a:fld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CED86335-482F-87A7-4E9B-C1DAAA9D717C}"/>
              </a:ext>
            </a:extLst>
          </p:cNvPr>
          <p:cNvGrpSpPr/>
          <p:nvPr/>
        </p:nvGrpSpPr>
        <p:grpSpPr>
          <a:xfrm>
            <a:off x="1760378" y="5411517"/>
            <a:ext cx="3029671" cy="569977"/>
            <a:chOff x="854775" y="5133392"/>
            <a:chExt cx="3029671" cy="569977"/>
          </a:xfrm>
        </p:grpSpPr>
        <p:sp>
          <p:nvSpPr>
            <p:cNvPr id="8" name="Google Shape;458;p10">
              <a:extLst>
                <a:ext uri="{FF2B5EF4-FFF2-40B4-BE49-F238E27FC236}">
                  <a16:creationId xmlns:a16="http://schemas.microsoft.com/office/drawing/2014/main" id="{BDA63B5E-5C16-3B91-DDE6-B149A18B5E1E}"/>
                </a:ext>
              </a:extLst>
            </p:cNvPr>
            <p:cNvSpPr/>
            <p:nvPr/>
          </p:nvSpPr>
          <p:spPr>
            <a:xfrm>
              <a:off x="854775" y="5133392"/>
              <a:ext cx="3029671" cy="569977"/>
            </a:xfrm>
            <a:custGeom>
              <a:avLst/>
              <a:gdLst/>
              <a:ahLst/>
              <a:cxnLst/>
              <a:rect l="l" t="t" r="r" b="b"/>
              <a:pathLst>
                <a:path w="5182870" h="3890010" extrusionOk="0">
                  <a:moveTo>
                    <a:pt x="5070906" y="0"/>
                  </a:moveTo>
                  <a:lnTo>
                    <a:pt x="111493" y="0"/>
                  </a:lnTo>
                  <a:lnTo>
                    <a:pt x="68199" y="8800"/>
                  </a:lnTo>
                  <a:lnTo>
                    <a:pt x="32748" y="32761"/>
                  </a:lnTo>
                  <a:lnTo>
                    <a:pt x="8796" y="68221"/>
                  </a:lnTo>
                  <a:lnTo>
                    <a:pt x="0" y="111518"/>
                  </a:lnTo>
                  <a:lnTo>
                    <a:pt x="0" y="3778072"/>
                  </a:lnTo>
                  <a:lnTo>
                    <a:pt x="8796" y="3821367"/>
                  </a:lnTo>
                  <a:lnTo>
                    <a:pt x="32748" y="3856823"/>
                  </a:lnTo>
                  <a:lnTo>
                    <a:pt x="68199" y="3880779"/>
                  </a:lnTo>
                  <a:lnTo>
                    <a:pt x="111493" y="3889578"/>
                  </a:lnTo>
                  <a:lnTo>
                    <a:pt x="5070906" y="3889578"/>
                  </a:lnTo>
                  <a:lnTo>
                    <a:pt x="5114202" y="3880779"/>
                  </a:lnTo>
                  <a:lnTo>
                    <a:pt x="5149657" y="3856823"/>
                  </a:lnTo>
                  <a:lnTo>
                    <a:pt x="5173614" y="3821367"/>
                  </a:lnTo>
                  <a:lnTo>
                    <a:pt x="5182412" y="3778072"/>
                  </a:lnTo>
                  <a:lnTo>
                    <a:pt x="5182412" y="111518"/>
                  </a:lnTo>
                  <a:lnTo>
                    <a:pt x="5173614" y="68221"/>
                  </a:lnTo>
                  <a:lnTo>
                    <a:pt x="5149657" y="32761"/>
                  </a:lnTo>
                  <a:lnTo>
                    <a:pt x="5114202" y="8800"/>
                  </a:lnTo>
                  <a:lnTo>
                    <a:pt x="5070906" y="0"/>
                  </a:lnTo>
                  <a:close/>
                </a:path>
              </a:pathLst>
            </a:custGeom>
            <a:solidFill>
              <a:srgbClr val="F6F6F5"/>
            </a:solidFill>
            <a:ln w="19050">
              <a:solidFill>
                <a:srgbClr val="342956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648000"/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2" action="ppaction://hlinkfile"/>
                </a:rPr>
                <a:t>Link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2" action="ppaction://hlinkfile"/>
                </a:rPr>
                <a:t>to</a:t>
              </a:r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2" action="ppaction://hlinkfile"/>
                </a:rPr>
                <a:t>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2" action="ppaction://hlinkfile"/>
                </a:rPr>
                <a:t>Threshold</a:t>
              </a:r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2" action="ppaction://hlinkfile"/>
                </a:rPr>
                <a:t>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2" action="ppaction://hlinkfile"/>
                </a:rPr>
                <a:t>Model</a:t>
              </a:r>
              <a:endParaRPr lang="es-ES" dirty="0">
                <a:solidFill>
                  <a:srgbClr val="342956"/>
                </a:solidFill>
                <a:latin typeface="Ancizar Sans" panose="020B0602040300000003" pitchFamily="34" charset="0"/>
              </a:endParaRPr>
            </a:p>
          </p:txBody>
        </p:sp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5DD73E45-9B34-17C7-0FAE-20F590D6A6A4}"/>
                </a:ext>
              </a:extLst>
            </p:cNvPr>
            <p:cNvGrpSpPr/>
            <p:nvPr/>
          </p:nvGrpSpPr>
          <p:grpSpPr>
            <a:xfrm>
              <a:off x="1010563" y="5245101"/>
              <a:ext cx="305849" cy="332321"/>
              <a:chOff x="1024049" y="5286245"/>
              <a:chExt cx="332321" cy="332321"/>
            </a:xfrm>
          </p:grpSpPr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C4E1EE52-6DEF-6DAD-B0B9-D0FBFC63BFCE}"/>
                  </a:ext>
                </a:extLst>
              </p:cNvPr>
              <p:cNvSpPr/>
              <p:nvPr/>
            </p:nvSpPr>
            <p:spPr>
              <a:xfrm>
                <a:off x="1024049" y="5286245"/>
                <a:ext cx="332321" cy="332321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rgbClr val="3429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3" name="Elipse 12">
                <a:extLst>
                  <a:ext uri="{FF2B5EF4-FFF2-40B4-BE49-F238E27FC236}">
                    <a16:creationId xmlns:a16="http://schemas.microsoft.com/office/drawing/2014/main" id="{D76C3E97-0511-97BF-DFDC-DCDE942E75F8}"/>
                  </a:ext>
                </a:extLst>
              </p:cNvPr>
              <p:cNvSpPr/>
              <p:nvPr/>
            </p:nvSpPr>
            <p:spPr>
              <a:xfrm>
                <a:off x="1055490" y="5317686"/>
                <a:ext cx="269437" cy="269437"/>
              </a:xfrm>
              <a:prstGeom prst="ellipse">
                <a:avLst/>
              </a:prstGeom>
              <a:gradFill flip="none" rotWithShape="1">
                <a:gsLst>
                  <a:gs pos="0">
                    <a:srgbClr val="7864B5"/>
                  </a:gs>
                  <a:gs pos="49000">
                    <a:srgbClr val="4269A5"/>
                  </a:gs>
                  <a:gs pos="100000">
                    <a:srgbClr val="B2329A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sx="103000" sy="103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256A3E67-A7AA-0BD2-1C65-E84C5AB7B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4380" y="5323138"/>
              <a:ext cx="180004" cy="180004"/>
            </a:xfrm>
            <a:prstGeom prst="rect">
              <a:avLst/>
            </a:prstGeom>
          </p:spPr>
        </p:pic>
      </p:grpSp>
      <p:pic>
        <p:nvPicPr>
          <p:cNvPr id="23" name="Imagen 22">
            <a:extLst>
              <a:ext uri="{FF2B5EF4-FFF2-40B4-BE49-F238E27FC236}">
                <a16:creationId xmlns:a16="http://schemas.microsoft.com/office/drawing/2014/main" id="{27635921-D396-4136-F03E-D76B8E7AA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073" y="1771698"/>
            <a:ext cx="4577048" cy="3160223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1B28B944-83AF-A42C-BDD2-97A6BFA55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55320"/>
            <a:ext cx="4959927" cy="3047275"/>
          </a:xfrm>
          <a:prstGeom prst="rect">
            <a:avLst/>
          </a:prstGeom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DDB60288-5EE9-4125-90C4-794556989D21}"/>
              </a:ext>
            </a:extLst>
          </p:cNvPr>
          <p:cNvGrpSpPr/>
          <p:nvPr/>
        </p:nvGrpSpPr>
        <p:grpSpPr>
          <a:xfrm>
            <a:off x="5456078" y="5496278"/>
            <a:ext cx="3029671" cy="569977"/>
            <a:chOff x="854775" y="5133392"/>
            <a:chExt cx="3029671" cy="569977"/>
          </a:xfrm>
        </p:grpSpPr>
        <p:sp>
          <p:nvSpPr>
            <p:cNvPr id="15" name="Google Shape;458;p10">
              <a:extLst>
                <a:ext uri="{FF2B5EF4-FFF2-40B4-BE49-F238E27FC236}">
                  <a16:creationId xmlns:a16="http://schemas.microsoft.com/office/drawing/2014/main" id="{55C88CDF-EE94-44E3-A848-EEEFD88CB214}"/>
                </a:ext>
              </a:extLst>
            </p:cNvPr>
            <p:cNvSpPr/>
            <p:nvPr/>
          </p:nvSpPr>
          <p:spPr>
            <a:xfrm>
              <a:off x="854775" y="5133392"/>
              <a:ext cx="3029671" cy="569977"/>
            </a:xfrm>
            <a:custGeom>
              <a:avLst/>
              <a:gdLst/>
              <a:ahLst/>
              <a:cxnLst/>
              <a:rect l="l" t="t" r="r" b="b"/>
              <a:pathLst>
                <a:path w="5182870" h="3890010" extrusionOk="0">
                  <a:moveTo>
                    <a:pt x="5070906" y="0"/>
                  </a:moveTo>
                  <a:lnTo>
                    <a:pt x="111493" y="0"/>
                  </a:lnTo>
                  <a:lnTo>
                    <a:pt x="68199" y="8800"/>
                  </a:lnTo>
                  <a:lnTo>
                    <a:pt x="32748" y="32761"/>
                  </a:lnTo>
                  <a:lnTo>
                    <a:pt x="8796" y="68221"/>
                  </a:lnTo>
                  <a:lnTo>
                    <a:pt x="0" y="111518"/>
                  </a:lnTo>
                  <a:lnTo>
                    <a:pt x="0" y="3778072"/>
                  </a:lnTo>
                  <a:lnTo>
                    <a:pt x="8796" y="3821367"/>
                  </a:lnTo>
                  <a:lnTo>
                    <a:pt x="32748" y="3856823"/>
                  </a:lnTo>
                  <a:lnTo>
                    <a:pt x="68199" y="3880779"/>
                  </a:lnTo>
                  <a:lnTo>
                    <a:pt x="111493" y="3889578"/>
                  </a:lnTo>
                  <a:lnTo>
                    <a:pt x="5070906" y="3889578"/>
                  </a:lnTo>
                  <a:lnTo>
                    <a:pt x="5114202" y="3880779"/>
                  </a:lnTo>
                  <a:lnTo>
                    <a:pt x="5149657" y="3856823"/>
                  </a:lnTo>
                  <a:lnTo>
                    <a:pt x="5173614" y="3821367"/>
                  </a:lnTo>
                  <a:lnTo>
                    <a:pt x="5182412" y="3778072"/>
                  </a:lnTo>
                  <a:lnTo>
                    <a:pt x="5182412" y="111518"/>
                  </a:lnTo>
                  <a:lnTo>
                    <a:pt x="5173614" y="68221"/>
                  </a:lnTo>
                  <a:lnTo>
                    <a:pt x="5149657" y="32761"/>
                  </a:lnTo>
                  <a:lnTo>
                    <a:pt x="5114202" y="8800"/>
                  </a:lnTo>
                  <a:lnTo>
                    <a:pt x="5070906" y="0"/>
                  </a:lnTo>
                  <a:close/>
                </a:path>
              </a:pathLst>
            </a:custGeom>
            <a:solidFill>
              <a:srgbClr val="F6F6F5"/>
            </a:solidFill>
            <a:ln w="19050">
              <a:solidFill>
                <a:srgbClr val="342956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648000"/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6" action="ppaction://hlinkfile"/>
                </a:rPr>
                <a:t>Link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6" action="ppaction://hlinkfile"/>
                </a:rPr>
                <a:t>to</a:t>
              </a:r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6" action="ppaction://hlinkfile"/>
                </a:rPr>
                <a:t>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6" action="ppaction://hlinkfile"/>
                </a:rPr>
                <a:t>Giant</a:t>
              </a:r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6" action="ppaction://hlinkfile"/>
                </a:rPr>
                <a:t>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6" action="ppaction://hlinkfile"/>
                </a:rPr>
                <a:t>Component</a:t>
              </a:r>
              <a:endParaRPr lang="es-ES" dirty="0">
                <a:solidFill>
                  <a:srgbClr val="342956"/>
                </a:solidFill>
                <a:latin typeface="Ancizar Sans" panose="020B0602040300000003" pitchFamily="34" charset="0"/>
              </a:endParaRPr>
            </a:p>
          </p:txBody>
        </p: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4D6AEEA6-7490-45DB-A755-9BCA6A507350}"/>
                </a:ext>
              </a:extLst>
            </p:cNvPr>
            <p:cNvGrpSpPr/>
            <p:nvPr/>
          </p:nvGrpSpPr>
          <p:grpSpPr>
            <a:xfrm>
              <a:off x="1010563" y="5245101"/>
              <a:ext cx="305849" cy="332321"/>
              <a:chOff x="1024049" y="5286245"/>
              <a:chExt cx="332321" cy="332321"/>
            </a:xfrm>
          </p:grpSpPr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B93BE385-491E-44E2-86C2-512E4144762D}"/>
                  </a:ext>
                </a:extLst>
              </p:cNvPr>
              <p:cNvSpPr/>
              <p:nvPr/>
            </p:nvSpPr>
            <p:spPr>
              <a:xfrm>
                <a:off x="1024049" y="5286245"/>
                <a:ext cx="332321" cy="332321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rgbClr val="3429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FF5888B8-5C45-457E-BC82-DDAB3015EA61}"/>
                  </a:ext>
                </a:extLst>
              </p:cNvPr>
              <p:cNvSpPr/>
              <p:nvPr/>
            </p:nvSpPr>
            <p:spPr>
              <a:xfrm>
                <a:off x="1055490" y="5317686"/>
                <a:ext cx="269437" cy="269437"/>
              </a:xfrm>
              <a:prstGeom prst="ellipse">
                <a:avLst/>
              </a:prstGeom>
              <a:gradFill flip="none" rotWithShape="1">
                <a:gsLst>
                  <a:gs pos="0">
                    <a:srgbClr val="7864B5"/>
                  </a:gs>
                  <a:gs pos="49000">
                    <a:srgbClr val="4269A5"/>
                  </a:gs>
                  <a:gs pos="100000">
                    <a:srgbClr val="B2329A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sx="103000" sy="103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999C89F5-40AE-44E4-BE2F-6691F0DB2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4380" y="5323138"/>
              <a:ext cx="180004" cy="180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7247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BA243-869D-9166-DB82-7CC92F8AD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AE6EF73-BB85-B864-09C5-9BD61919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1036"/>
            <a:ext cx="3956858" cy="657377"/>
          </a:xfrm>
        </p:spPr>
        <p:txBody>
          <a:bodyPr/>
          <a:lstStyle/>
          <a:p>
            <a:r>
              <a:rPr lang="es-MX" b="1" dirty="0" err="1"/>
              <a:t>Random</a:t>
            </a:r>
            <a:r>
              <a:rPr lang="es-MX" b="1" dirty="0"/>
              <a:t> </a:t>
            </a:r>
            <a:r>
              <a:rPr lang="es-MX" b="1" dirty="0" err="1"/>
              <a:t>Graphs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5C7681B-FC81-851E-84D7-1508E6F64A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17</a:t>
            </a:fld>
            <a:endParaRPr lang="es-CO"/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20D7B6F1-A833-63FD-0801-664E42CFAFD2}"/>
              </a:ext>
            </a:extLst>
          </p:cNvPr>
          <p:cNvGrpSpPr/>
          <p:nvPr/>
        </p:nvGrpSpPr>
        <p:grpSpPr>
          <a:xfrm>
            <a:off x="1362271" y="2214135"/>
            <a:ext cx="9248771" cy="1933473"/>
            <a:chOff x="1362271" y="1976301"/>
            <a:chExt cx="9248771" cy="1933473"/>
          </a:xfrm>
        </p:grpSpPr>
        <p:sp>
          <p:nvSpPr>
            <p:cNvPr id="22" name="Marcador de texto 5">
              <a:extLst>
                <a:ext uri="{FF2B5EF4-FFF2-40B4-BE49-F238E27FC236}">
                  <a16:creationId xmlns:a16="http://schemas.microsoft.com/office/drawing/2014/main" id="{A08ADA89-EC59-B47B-58BC-A737AE9794EB}"/>
                </a:ext>
              </a:extLst>
            </p:cNvPr>
            <p:cNvSpPr txBox="1">
              <a:spLocks/>
            </p:cNvSpPr>
            <p:nvPr/>
          </p:nvSpPr>
          <p:spPr>
            <a:xfrm>
              <a:off x="1362271" y="1976301"/>
              <a:ext cx="9248771" cy="193347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lnSpc>
                  <a:spcPct val="100000"/>
                </a:lnSpc>
              </a:pPr>
              <a:r>
                <a:rPr lang="es-MX" sz="2800" dirty="0"/>
                <a:t>Low </a:t>
              </a:r>
              <a:r>
                <a:rPr lang="es-MX" sz="2800" dirty="0" err="1"/>
                <a:t>Clustering</a:t>
              </a:r>
              <a:r>
                <a:rPr lang="es-MX" sz="2800" dirty="0"/>
                <a:t> (</a:t>
              </a:r>
              <a:r>
                <a:rPr lang="es-MX" sz="2800" dirty="0" err="1"/>
                <a:t>Few</a:t>
              </a:r>
              <a:r>
                <a:rPr lang="es-MX" sz="2800" dirty="0"/>
                <a:t> </a:t>
              </a:r>
              <a:r>
                <a:rPr lang="es-MX" sz="2800" dirty="0" err="1"/>
                <a:t>Triangles</a:t>
              </a:r>
              <a:r>
                <a:rPr lang="es-MX" sz="2800" dirty="0"/>
                <a:t>)</a:t>
              </a:r>
            </a:p>
            <a:p>
              <a:pPr lvl="1">
                <a:lnSpc>
                  <a:spcPct val="100000"/>
                </a:lnSpc>
              </a:pPr>
              <a:r>
                <a:rPr lang="es-MX" sz="2800" dirty="0"/>
                <a:t>Short </a:t>
              </a:r>
              <a:r>
                <a:rPr lang="es-MX" sz="2800" dirty="0" err="1"/>
                <a:t>Paths</a:t>
              </a:r>
              <a:r>
                <a:rPr lang="es-MX" sz="2800" dirty="0"/>
                <a:t>.</a:t>
              </a:r>
            </a:p>
            <a:p>
              <a:pPr lvl="1">
                <a:lnSpc>
                  <a:spcPct val="100000"/>
                </a:lnSpc>
              </a:pPr>
              <a:r>
                <a:rPr lang="es-MX" sz="2800" dirty="0"/>
                <a:t>No </a:t>
              </a:r>
              <a:r>
                <a:rPr lang="es-MX" sz="2800" dirty="0" err="1"/>
                <a:t>Hubs</a:t>
              </a:r>
              <a:r>
                <a:rPr lang="es-MX" sz="2800" dirty="0"/>
                <a:t> ( </a:t>
              </a:r>
              <a:r>
                <a:rPr lang="es-MX" sz="2800" dirty="0" err="1"/>
                <a:t>homogeneity</a:t>
              </a:r>
              <a:r>
                <a:rPr lang="es-MX" sz="2800" dirty="0"/>
                <a:t> </a:t>
              </a:r>
              <a:r>
                <a:rPr lang="es-MX" sz="2800" dirty="0" err="1"/>
                <a:t>of</a:t>
              </a:r>
              <a:r>
                <a:rPr lang="es-MX" sz="2800" dirty="0"/>
                <a:t> </a:t>
              </a:r>
              <a:r>
                <a:rPr lang="es-MX" sz="2800" dirty="0" err="1"/>
                <a:t>node</a:t>
              </a:r>
              <a:r>
                <a:rPr lang="es-MX" sz="2800" dirty="0"/>
                <a:t> </a:t>
              </a:r>
              <a:r>
                <a:rPr lang="es-MX" sz="2800" dirty="0" err="1"/>
                <a:t>degrees</a:t>
              </a:r>
              <a:r>
                <a:rPr lang="es-MX" sz="2800" dirty="0"/>
                <a:t>, Poisson).</a:t>
              </a:r>
            </a:p>
            <a:p>
              <a:pPr lvl="1">
                <a:lnSpc>
                  <a:spcPct val="100000"/>
                </a:lnSpc>
              </a:pPr>
              <a:r>
                <a:rPr lang="es-MX" sz="2800" b="1" dirty="0" err="1"/>
                <a:t>Giant</a:t>
              </a:r>
              <a:r>
                <a:rPr lang="es-MX" sz="2800" b="1" dirty="0"/>
                <a:t> </a:t>
              </a:r>
              <a:r>
                <a:rPr lang="es-MX" sz="2800" b="1" dirty="0" err="1"/>
                <a:t>Component</a:t>
              </a:r>
              <a:endParaRPr lang="es-MX" sz="2800" b="1" dirty="0"/>
            </a:p>
            <a:p>
              <a:endParaRPr lang="es-CO" dirty="0"/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B19AFA77-6937-C92E-6B62-BB87FA62E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92862" y="2092415"/>
              <a:ext cx="351737" cy="354402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F1C5B4D1-EC30-BC94-9C52-1F1752698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40280" y="3041636"/>
              <a:ext cx="351737" cy="354402"/>
            </a:xfrm>
            <a:prstGeom prst="rect">
              <a:avLst/>
            </a:prstGeom>
          </p:spPr>
        </p:pic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FDB2FD5A-D44A-D4A6-06F5-00736E3EB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8760" y="3555372"/>
              <a:ext cx="381404" cy="354402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0DBD8F46-E346-C7AD-7B99-467C49F25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6859" y="2588635"/>
              <a:ext cx="381404" cy="354402"/>
            </a:xfrm>
            <a:prstGeom prst="rect">
              <a:avLst/>
            </a:prstGeom>
          </p:spPr>
        </p:pic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D82CE9B6-A9ED-696C-A3B4-5BBFA0465AA0}"/>
              </a:ext>
            </a:extLst>
          </p:cNvPr>
          <p:cNvGrpSpPr/>
          <p:nvPr/>
        </p:nvGrpSpPr>
        <p:grpSpPr>
          <a:xfrm>
            <a:off x="4581164" y="4918868"/>
            <a:ext cx="3029671" cy="569977"/>
            <a:chOff x="854775" y="5133392"/>
            <a:chExt cx="2867239" cy="569977"/>
          </a:xfrm>
        </p:grpSpPr>
        <p:sp>
          <p:nvSpPr>
            <p:cNvPr id="27" name="Google Shape;458;p10">
              <a:extLst>
                <a:ext uri="{FF2B5EF4-FFF2-40B4-BE49-F238E27FC236}">
                  <a16:creationId xmlns:a16="http://schemas.microsoft.com/office/drawing/2014/main" id="{28B1814F-00E8-98D3-C27C-868B3009BE83}"/>
                </a:ext>
              </a:extLst>
            </p:cNvPr>
            <p:cNvSpPr/>
            <p:nvPr/>
          </p:nvSpPr>
          <p:spPr>
            <a:xfrm>
              <a:off x="854775" y="5133392"/>
              <a:ext cx="2867239" cy="569977"/>
            </a:xfrm>
            <a:custGeom>
              <a:avLst/>
              <a:gdLst/>
              <a:ahLst/>
              <a:cxnLst/>
              <a:rect l="l" t="t" r="r" b="b"/>
              <a:pathLst>
                <a:path w="5182870" h="3890010" extrusionOk="0">
                  <a:moveTo>
                    <a:pt x="5070906" y="0"/>
                  </a:moveTo>
                  <a:lnTo>
                    <a:pt x="111493" y="0"/>
                  </a:lnTo>
                  <a:lnTo>
                    <a:pt x="68199" y="8800"/>
                  </a:lnTo>
                  <a:lnTo>
                    <a:pt x="32748" y="32761"/>
                  </a:lnTo>
                  <a:lnTo>
                    <a:pt x="8796" y="68221"/>
                  </a:lnTo>
                  <a:lnTo>
                    <a:pt x="0" y="111518"/>
                  </a:lnTo>
                  <a:lnTo>
                    <a:pt x="0" y="3778072"/>
                  </a:lnTo>
                  <a:lnTo>
                    <a:pt x="8796" y="3821367"/>
                  </a:lnTo>
                  <a:lnTo>
                    <a:pt x="32748" y="3856823"/>
                  </a:lnTo>
                  <a:lnTo>
                    <a:pt x="68199" y="3880779"/>
                  </a:lnTo>
                  <a:lnTo>
                    <a:pt x="111493" y="3889578"/>
                  </a:lnTo>
                  <a:lnTo>
                    <a:pt x="5070906" y="3889578"/>
                  </a:lnTo>
                  <a:lnTo>
                    <a:pt x="5114202" y="3880779"/>
                  </a:lnTo>
                  <a:lnTo>
                    <a:pt x="5149657" y="3856823"/>
                  </a:lnTo>
                  <a:lnTo>
                    <a:pt x="5173614" y="3821367"/>
                  </a:lnTo>
                  <a:lnTo>
                    <a:pt x="5182412" y="3778072"/>
                  </a:lnTo>
                  <a:lnTo>
                    <a:pt x="5182412" y="111518"/>
                  </a:lnTo>
                  <a:lnTo>
                    <a:pt x="5173614" y="68221"/>
                  </a:lnTo>
                  <a:lnTo>
                    <a:pt x="5149657" y="32761"/>
                  </a:lnTo>
                  <a:lnTo>
                    <a:pt x="5114202" y="8800"/>
                  </a:lnTo>
                  <a:lnTo>
                    <a:pt x="5070906" y="0"/>
                  </a:lnTo>
                  <a:close/>
                </a:path>
              </a:pathLst>
            </a:custGeom>
            <a:solidFill>
              <a:srgbClr val="F6F6F5"/>
            </a:solidFill>
            <a:ln w="19050">
              <a:solidFill>
                <a:srgbClr val="342956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648000"/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4" action="ppaction://hlinkfile"/>
                </a:rPr>
                <a:t>Link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4" action="ppaction://hlinkfile"/>
                </a:rPr>
                <a:t>to</a:t>
              </a:r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4" action="ppaction://hlinkfile"/>
                </a:rPr>
                <a:t>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4" action="ppaction://hlinkfile"/>
                </a:rPr>
                <a:t>Properties</a:t>
              </a:r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4" action="ppaction://hlinkfile"/>
                </a:rPr>
                <a:t>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4" action="ppaction://hlinkfile"/>
                </a:rPr>
                <a:t>Model</a:t>
              </a:r>
              <a:endParaRPr lang="es-ES" dirty="0">
                <a:solidFill>
                  <a:srgbClr val="342956"/>
                </a:solidFill>
                <a:latin typeface="Ancizar Sans" panose="020B0602040300000003" pitchFamily="34" charset="0"/>
              </a:endParaRPr>
            </a:p>
          </p:txBody>
        </p:sp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DF044DBA-3901-3974-DCC1-61FBFE2C920F}"/>
                </a:ext>
              </a:extLst>
            </p:cNvPr>
            <p:cNvGrpSpPr/>
            <p:nvPr/>
          </p:nvGrpSpPr>
          <p:grpSpPr>
            <a:xfrm>
              <a:off x="1010563" y="5245101"/>
              <a:ext cx="305849" cy="332321"/>
              <a:chOff x="1024049" y="5286245"/>
              <a:chExt cx="332321" cy="332321"/>
            </a:xfrm>
          </p:grpSpPr>
          <p:sp>
            <p:nvSpPr>
              <p:cNvPr id="30" name="Elipse 29">
                <a:extLst>
                  <a:ext uri="{FF2B5EF4-FFF2-40B4-BE49-F238E27FC236}">
                    <a16:creationId xmlns:a16="http://schemas.microsoft.com/office/drawing/2014/main" id="{AA988DE9-0251-6D13-7E1F-685D60DC6F72}"/>
                  </a:ext>
                </a:extLst>
              </p:cNvPr>
              <p:cNvSpPr/>
              <p:nvPr/>
            </p:nvSpPr>
            <p:spPr>
              <a:xfrm>
                <a:off x="1024049" y="5286245"/>
                <a:ext cx="332321" cy="332321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rgbClr val="3429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31" name="Elipse 30">
                <a:extLst>
                  <a:ext uri="{FF2B5EF4-FFF2-40B4-BE49-F238E27FC236}">
                    <a16:creationId xmlns:a16="http://schemas.microsoft.com/office/drawing/2014/main" id="{7C56B236-F349-A880-6A80-44E792FE86AD}"/>
                  </a:ext>
                </a:extLst>
              </p:cNvPr>
              <p:cNvSpPr/>
              <p:nvPr/>
            </p:nvSpPr>
            <p:spPr>
              <a:xfrm>
                <a:off x="1055490" y="5317686"/>
                <a:ext cx="269437" cy="269437"/>
              </a:xfrm>
              <a:prstGeom prst="ellipse">
                <a:avLst/>
              </a:prstGeom>
              <a:gradFill flip="none" rotWithShape="1">
                <a:gsLst>
                  <a:gs pos="0">
                    <a:srgbClr val="7864B5"/>
                  </a:gs>
                  <a:gs pos="49000">
                    <a:srgbClr val="4269A5"/>
                  </a:gs>
                  <a:gs pos="100000">
                    <a:srgbClr val="B2329A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sx="103000" sy="103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F66ED3D3-D355-F0FD-91DD-734715E86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4380" y="5323138"/>
              <a:ext cx="180004" cy="180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7732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1935AB-E5E1-FA35-76B7-04ED16030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Small </a:t>
            </a:r>
            <a:r>
              <a:rPr lang="es-MX" b="1" dirty="0" err="1"/>
              <a:t>World</a:t>
            </a:r>
            <a:r>
              <a:rPr lang="es-MX" b="1" dirty="0"/>
              <a:t> Networks</a:t>
            </a:r>
            <a:endParaRPr lang="es-CO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C6EFC6A-9591-3E4B-1BDD-929187A6E5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18</a:t>
            </a:fld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778ED2F-B756-88E1-85BD-BB86F387BA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90625" y="1886869"/>
            <a:ext cx="9248775" cy="657377"/>
          </a:xfrm>
        </p:spPr>
        <p:txBody>
          <a:bodyPr/>
          <a:lstStyle/>
          <a:p>
            <a:r>
              <a:rPr lang="es-MX" sz="4000" b="1" dirty="0"/>
              <a:t>Watts-Strogatz</a:t>
            </a:r>
            <a:endParaRPr lang="es-CO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79CF53A-7D68-CF84-E436-7441B71C54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90624" y="2717974"/>
            <a:ext cx="9248771" cy="994664"/>
          </a:xfrm>
        </p:spPr>
        <p:txBody>
          <a:bodyPr/>
          <a:lstStyle/>
          <a:p>
            <a:r>
              <a:rPr lang="en-US" dirty="0"/>
              <a:t>Why high level of clustering and small path length of real world networks?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B5B17967-E377-0160-9080-4A5B072B0E04}"/>
              </a:ext>
            </a:extLst>
          </p:cNvPr>
          <p:cNvGrpSpPr/>
          <p:nvPr/>
        </p:nvGrpSpPr>
        <p:grpSpPr>
          <a:xfrm>
            <a:off x="4298579" y="3808890"/>
            <a:ext cx="3594842" cy="1720003"/>
            <a:chOff x="4317255" y="3808890"/>
            <a:chExt cx="3594842" cy="1720003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D1FC33DE-F149-F971-7E89-B334AE52C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3318" r="3007"/>
            <a:stretch/>
          </p:blipFill>
          <p:spPr>
            <a:xfrm>
              <a:off x="6304547" y="3808890"/>
              <a:ext cx="1607550" cy="1720002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67DBF4FE-315B-2975-1CBC-CDA62A3AE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7255" y="3808891"/>
              <a:ext cx="1565202" cy="1720002"/>
            </a:xfrm>
            <a:prstGeom prst="rect">
              <a:avLst/>
            </a:prstGeom>
          </p:spPr>
        </p:pic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EAED92FC-F8F0-1486-7BD4-3D5BBF9C18C0}"/>
              </a:ext>
            </a:extLst>
          </p:cNvPr>
          <p:cNvGrpSpPr/>
          <p:nvPr/>
        </p:nvGrpSpPr>
        <p:grpSpPr>
          <a:xfrm>
            <a:off x="867707" y="4152289"/>
            <a:ext cx="3219827" cy="711252"/>
            <a:chOff x="7199788" y="1961553"/>
            <a:chExt cx="3219827" cy="711252"/>
          </a:xfrm>
        </p:grpSpPr>
        <p:sp>
          <p:nvSpPr>
            <p:cNvPr id="14" name="Google Shape;458;p10">
              <a:extLst>
                <a:ext uri="{FF2B5EF4-FFF2-40B4-BE49-F238E27FC236}">
                  <a16:creationId xmlns:a16="http://schemas.microsoft.com/office/drawing/2014/main" id="{AADCCD8A-1246-EB40-114B-CC3664FA6E1B}"/>
                </a:ext>
              </a:extLst>
            </p:cNvPr>
            <p:cNvSpPr/>
            <p:nvPr/>
          </p:nvSpPr>
          <p:spPr>
            <a:xfrm>
              <a:off x="7199788" y="1961553"/>
              <a:ext cx="3219827" cy="711252"/>
            </a:xfrm>
            <a:custGeom>
              <a:avLst/>
              <a:gdLst/>
              <a:ahLst/>
              <a:cxnLst/>
              <a:rect l="l" t="t" r="r" b="b"/>
              <a:pathLst>
                <a:path w="5182870" h="3890010" extrusionOk="0">
                  <a:moveTo>
                    <a:pt x="5070906" y="0"/>
                  </a:moveTo>
                  <a:lnTo>
                    <a:pt x="111493" y="0"/>
                  </a:lnTo>
                  <a:lnTo>
                    <a:pt x="68199" y="8800"/>
                  </a:lnTo>
                  <a:lnTo>
                    <a:pt x="32748" y="32761"/>
                  </a:lnTo>
                  <a:lnTo>
                    <a:pt x="8796" y="68221"/>
                  </a:lnTo>
                  <a:lnTo>
                    <a:pt x="0" y="111518"/>
                  </a:lnTo>
                  <a:lnTo>
                    <a:pt x="0" y="3778072"/>
                  </a:lnTo>
                  <a:lnTo>
                    <a:pt x="8796" y="3821367"/>
                  </a:lnTo>
                  <a:lnTo>
                    <a:pt x="32748" y="3856823"/>
                  </a:lnTo>
                  <a:lnTo>
                    <a:pt x="68199" y="3880779"/>
                  </a:lnTo>
                  <a:lnTo>
                    <a:pt x="111493" y="3889578"/>
                  </a:lnTo>
                  <a:lnTo>
                    <a:pt x="5070906" y="3889578"/>
                  </a:lnTo>
                  <a:lnTo>
                    <a:pt x="5114202" y="3880779"/>
                  </a:lnTo>
                  <a:lnTo>
                    <a:pt x="5149657" y="3856823"/>
                  </a:lnTo>
                  <a:lnTo>
                    <a:pt x="5173614" y="3821367"/>
                  </a:lnTo>
                  <a:lnTo>
                    <a:pt x="5182412" y="3778072"/>
                  </a:lnTo>
                  <a:lnTo>
                    <a:pt x="5182412" y="111518"/>
                  </a:lnTo>
                  <a:lnTo>
                    <a:pt x="5173614" y="68221"/>
                  </a:lnTo>
                  <a:lnTo>
                    <a:pt x="5149657" y="32761"/>
                  </a:lnTo>
                  <a:lnTo>
                    <a:pt x="5114202" y="8800"/>
                  </a:lnTo>
                  <a:lnTo>
                    <a:pt x="5070906" y="0"/>
                  </a:lnTo>
                  <a:close/>
                </a:path>
              </a:pathLst>
            </a:custGeom>
            <a:solidFill>
              <a:srgbClr val="F6F6F5"/>
            </a:solidFill>
            <a:ln w="19050">
              <a:solidFill>
                <a:srgbClr val="342956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648000"/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4"/>
                </a:rPr>
                <a:t>Small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4"/>
                </a:rPr>
                <a:t>World</a:t>
              </a:r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4"/>
                </a:rPr>
                <a:t> Networks Andrew Beveridge</a:t>
              </a:r>
              <a:endParaRPr lang="es-ES" dirty="0">
                <a:solidFill>
                  <a:srgbClr val="342956"/>
                </a:solidFill>
                <a:latin typeface="Ancizar Sans" panose="020B0602040300000003" pitchFamily="34" charset="0"/>
              </a:endParaRPr>
            </a:p>
          </p:txBody>
        </p: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745BD2CE-35CB-43FC-E4C9-30C597CF8F56}"/>
                </a:ext>
              </a:extLst>
            </p:cNvPr>
            <p:cNvGrpSpPr/>
            <p:nvPr/>
          </p:nvGrpSpPr>
          <p:grpSpPr>
            <a:xfrm>
              <a:off x="7423516" y="2103384"/>
              <a:ext cx="332321" cy="332321"/>
              <a:chOff x="544543" y="5316367"/>
              <a:chExt cx="332321" cy="332321"/>
            </a:xfrm>
          </p:grpSpPr>
          <p:grpSp>
            <p:nvGrpSpPr>
              <p:cNvPr id="16" name="Grupo 15">
                <a:extLst>
                  <a:ext uri="{FF2B5EF4-FFF2-40B4-BE49-F238E27FC236}">
                    <a16:creationId xmlns:a16="http://schemas.microsoft.com/office/drawing/2014/main" id="{C2FB4667-E617-0269-C400-956EB568554D}"/>
                  </a:ext>
                </a:extLst>
              </p:cNvPr>
              <p:cNvGrpSpPr/>
              <p:nvPr/>
            </p:nvGrpSpPr>
            <p:grpSpPr>
              <a:xfrm>
                <a:off x="544543" y="5316367"/>
                <a:ext cx="332321" cy="332321"/>
                <a:chOff x="544543" y="5316367"/>
                <a:chExt cx="332321" cy="332321"/>
              </a:xfrm>
            </p:grpSpPr>
            <p:sp>
              <p:nvSpPr>
                <p:cNvPr id="18" name="Elipse 17">
                  <a:extLst>
                    <a:ext uri="{FF2B5EF4-FFF2-40B4-BE49-F238E27FC236}">
                      <a16:creationId xmlns:a16="http://schemas.microsoft.com/office/drawing/2014/main" id="{112489D4-0C80-E5B9-FB5E-8E358F273E42}"/>
                    </a:ext>
                  </a:extLst>
                </p:cNvPr>
                <p:cNvSpPr/>
                <p:nvPr/>
              </p:nvSpPr>
              <p:spPr>
                <a:xfrm>
                  <a:off x="544543" y="5316367"/>
                  <a:ext cx="332321" cy="332321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solidFill>
                    <a:srgbClr val="34295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19" name="Elipse 18">
                  <a:extLst>
                    <a:ext uri="{FF2B5EF4-FFF2-40B4-BE49-F238E27FC236}">
                      <a16:creationId xmlns:a16="http://schemas.microsoft.com/office/drawing/2014/main" id="{DA914FC0-A222-28B0-C075-E645D2DA8D0E}"/>
                    </a:ext>
                  </a:extLst>
                </p:cNvPr>
                <p:cNvSpPr/>
                <p:nvPr/>
              </p:nvSpPr>
              <p:spPr>
                <a:xfrm>
                  <a:off x="576413" y="5349129"/>
                  <a:ext cx="269437" cy="26943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864B5"/>
                    </a:gs>
                    <a:gs pos="49000">
                      <a:srgbClr val="4269A5"/>
                    </a:gs>
                    <a:gs pos="100000">
                      <a:srgbClr val="B2329A"/>
                    </a:gs>
                  </a:gsLst>
                  <a:lin ang="8100000" scaled="1"/>
                  <a:tileRect/>
                </a:gradFill>
                <a:ln>
                  <a:noFill/>
                </a:ln>
                <a:effectLst>
                  <a:outerShdw sx="103000" sy="103000" algn="tl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pic>
            <p:nvPicPr>
              <p:cNvPr id="17" name="Imagen 17">
                <a:extLst>
                  <a:ext uri="{FF2B5EF4-FFF2-40B4-BE49-F238E27FC236}">
                    <a16:creationId xmlns:a16="http://schemas.microsoft.com/office/drawing/2014/main" id="{CB27EA89-2DE8-55AD-297C-7D6B81C137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650848" y="5431437"/>
                <a:ext cx="126891" cy="146413"/>
              </a:xfrm>
              <a:prstGeom prst="rect">
                <a:avLst/>
              </a:prstGeom>
            </p:spPr>
          </p:pic>
        </p:grp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80AE541A-AF49-554A-E852-AD70EBAF7F6A}"/>
              </a:ext>
            </a:extLst>
          </p:cNvPr>
          <p:cNvGrpSpPr/>
          <p:nvPr/>
        </p:nvGrpSpPr>
        <p:grpSpPr>
          <a:xfrm>
            <a:off x="8286373" y="4422222"/>
            <a:ext cx="2516593" cy="569977"/>
            <a:chOff x="7733750" y="1961553"/>
            <a:chExt cx="2516593" cy="569977"/>
          </a:xfrm>
        </p:grpSpPr>
        <p:sp>
          <p:nvSpPr>
            <p:cNvPr id="21" name="Google Shape;458;p10">
              <a:extLst>
                <a:ext uri="{FF2B5EF4-FFF2-40B4-BE49-F238E27FC236}">
                  <a16:creationId xmlns:a16="http://schemas.microsoft.com/office/drawing/2014/main" id="{C3EE4DD2-33B2-4934-23EE-EA8EBDFC101A}"/>
                </a:ext>
              </a:extLst>
            </p:cNvPr>
            <p:cNvSpPr/>
            <p:nvPr/>
          </p:nvSpPr>
          <p:spPr>
            <a:xfrm>
              <a:off x="7733750" y="1961553"/>
              <a:ext cx="2516593" cy="569977"/>
            </a:xfrm>
            <a:custGeom>
              <a:avLst/>
              <a:gdLst/>
              <a:ahLst/>
              <a:cxnLst/>
              <a:rect l="l" t="t" r="r" b="b"/>
              <a:pathLst>
                <a:path w="5182870" h="3890010" extrusionOk="0">
                  <a:moveTo>
                    <a:pt x="5070906" y="0"/>
                  </a:moveTo>
                  <a:lnTo>
                    <a:pt x="111493" y="0"/>
                  </a:lnTo>
                  <a:lnTo>
                    <a:pt x="68199" y="8800"/>
                  </a:lnTo>
                  <a:lnTo>
                    <a:pt x="32748" y="32761"/>
                  </a:lnTo>
                  <a:lnTo>
                    <a:pt x="8796" y="68221"/>
                  </a:lnTo>
                  <a:lnTo>
                    <a:pt x="0" y="111518"/>
                  </a:lnTo>
                  <a:lnTo>
                    <a:pt x="0" y="3778072"/>
                  </a:lnTo>
                  <a:lnTo>
                    <a:pt x="8796" y="3821367"/>
                  </a:lnTo>
                  <a:lnTo>
                    <a:pt x="32748" y="3856823"/>
                  </a:lnTo>
                  <a:lnTo>
                    <a:pt x="68199" y="3880779"/>
                  </a:lnTo>
                  <a:lnTo>
                    <a:pt x="111493" y="3889578"/>
                  </a:lnTo>
                  <a:lnTo>
                    <a:pt x="5070906" y="3889578"/>
                  </a:lnTo>
                  <a:lnTo>
                    <a:pt x="5114202" y="3880779"/>
                  </a:lnTo>
                  <a:lnTo>
                    <a:pt x="5149657" y="3856823"/>
                  </a:lnTo>
                  <a:lnTo>
                    <a:pt x="5173614" y="3821367"/>
                  </a:lnTo>
                  <a:lnTo>
                    <a:pt x="5182412" y="3778072"/>
                  </a:lnTo>
                  <a:lnTo>
                    <a:pt x="5182412" y="111518"/>
                  </a:lnTo>
                  <a:lnTo>
                    <a:pt x="5173614" y="68221"/>
                  </a:lnTo>
                  <a:lnTo>
                    <a:pt x="5149657" y="32761"/>
                  </a:lnTo>
                  <a:lnTo>
                    <a:pt x="5114202" y="8800"/>
                  </a:lnTo>
                  <a:lnTo>
                    <a:pt x="5070906" y="0"/>
                  </a:lnTo>
                  <a:close/>
                </a:path>
              </a:pathLst>
            </a:custGeom>
            <a:solidFill>
              <a:srgbClr val="F6F6F5"/>
            </a:solidFill>
            <a:ln w="19050">
              <a:solidFill>
                <a:srgbClr val="342956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648000"/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7"/>
                </a:rPr>
                <a:t>Video Melanie Mitchell</a:t>
              </a:r>
              <a:endParaRPr lang="es-ES" dirty="0">
                <a:solidFill>
                  <a:srgbClr val="342956"/>
                </a:solidFill>
                <a:latin typeface="Ancizar Sans" panose="020B0602040300000003" pitchFamily="34" charset="0"/>
              </a:endParaRPr>
            </a:p>
          </p:txBody>
        </p:sp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BD964B41-EBA6-CC26-3833-BD3D812FC760}"/>
                </a:ext>
              </a:extLst>
            </p:cNvPr>
            <p:cNvGrpSpPr/>
            <p:nvPr/>
          </p:nvGrpSpPr>
          <p:grpSpPr>
            <a:xfrm>
              <a:off x="7903022" y="2073262"/>
              <a:ext cx="332321" cy="332321"/>
              <a:chOff x="1024049" y="5286245"/>
              <a:chExt cx="332321" cy="332321"/>
            </a:xfrm>
          </p:grpSpPr>
          <p:grpSp>
            <p:nvGrpSpPr>
              <p:cNvPr id="23" name="Grupo 22">
                <a:extLst>
                  <a:ext uri="{FF2B5EF4-FFF2-40B4-BE49-F238E27FC236}">
                    <a16:creationId xmlns:a16="http://schemas.microsoft.com/office/drawing/2014/main" id="{427BD9A3-4C54-BE61-EF90-70FBFCDF0F1D}"/>
                  </a:ext>
                </a:extLst>
              </p:cNvPr>
              <p:cNvGrpSpPr/>
              <p:nvPr/>
            </p:nvGrpSpPr>
            <p:grpSpPr>
              <a:xfrm>
                <a:off x="1024049" y="5286245"/>
                <a:ext cx="332321" cy="332321"/>
                <a:chOff x="1024049" y="5286245"/>
                <a:chExt cx="332321" cy="332321"/>
              </a:xfrm>
            </p:grpSpPr>
            <p:sp>
              <p:nvSpPr>
                <p:cNvPr id="25" name="Elipse 24">
                  <a:extLst>
                    <a:ext uri="{FF2B5EF4-FFF2-40B4-BE49-F238E27FC236}">
                      <a16:creationId xmlns:a16="http://schemas.microsoft.com/office/drawing/2014/main" id="{A9BE8F1E-169F-AD9B-493B-A39CC725B31F}"/>
                    </a:ext>
                  </a:extLst>
                </p:cNvPr>
                <p:cNvSpPr/>
                <p:nvPr/>
              </p:nvSpPr>
              <p:spPr>
                <a:xfrm>
                  <a:off x="1024049" y="5286245"/>
                  <a:ext cx="332321" cy="332321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solidFill>
                    <a:srgbClr val="34295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26" name="Elipse 25">
                  <a:extLst>
                    <a:ext uri="{FF2B5EF4-FFF2-40B4-BE49-F238E27FC236}">
                      <a16:creationId xmlns:a16="http://schemas.microsoft.com/office/drawing/2014/main" id="{A8FE8B4D-2193-4E24-C792-198B2819B687}"/>
                    </a:ext>
                  </a:extLst>
                </p:cNvPr>
                <p:cNvSpPr/>
                <p:nvPr/>
              </p:nvSpPr>
              <p:spPr>
                <a:xfrm>
                  <a:off x="1055490" y="5317686"/>
                  <a:ext cx="269437" cy="26943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864B5"/>
                    </a:gs>
                    <a:gs pos="49000">
                      <a:srgbClr val="4269A5"/>
                    </a:gs>
                    <a:gs pos="100000">
                      <a:srgbClr val="B2329A"/>
                    </a:gs>
                  </a:gsLst>
                  <a:lin ang="8100000" scaled="1"/>
                  <a:tileRect/>
                </a:gradFill>
                <a:ln>
                  <a:noFill/>
                </a:ln>
                <a:effectLst>
                  <a:outerShdw sx="103000" sy="103000" algn="tl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pic>
            <p:nvPicPr>
              <p:cNvPr id="24" name="Imagen 17">
                <a:extLst>
                  <a:ext uri="{FF2B5EF4-FFF2-40B4-BE49-F238E27FC236}">
                    <a16:creationId xmlns:a16="http://schemas.microsoft.com/office/drawing/2014/main" id="{736BD6AD-0C0D-6E0C-961D-CF495F33D7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1140165" y="5378755"/>
                <a:ext cx="126891" cy="14641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23532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727CA-E489-A26F-21CA-1E5D9F147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24CD67-2BF2-EEFF-3803-129D01482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1036"/>
            <a:ext cx="4298579" cy="657377"/>
          </a:xfrm>
        </p:spPr>
        <p:txBody>
          <a:bodyPr/>
          <a:lstStyle/>
          <a:p>
            <a:r>
              <a:rPr lang="es-CO" dirty="0" err="1"/>
              <a:t>Important</a:t>
            </a:r>
            <a:r>
              <a:rPr lang="es-CO" dirty="0"/>
              <a:t> </a:t>
            </a:r>
            <a:r>
              <a:rPr lang="es-CO" dirty="0" err="1"/>
              <a:t>Result</a:t>
            </a:r>
            <a:endParaRPr lang="es-CO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B9E2388-9CBB-01FC-1134-5A16EC19AB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19</a:t>
            </a:fld>
            <a:endParaRPr lang="es-CO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A77A87D0-DDEB-3739-8730-D9FB5780D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093" y="1699909"/>
            <a:ext cx="6515814" cy="1443479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5FBE1E4C-A0E7-07EA-CC47-175B442AF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832" y="3404884"/>
            <a:ext cx="3964421" cy="2794492"/>
          </a:xfrm>
          <a:prstGeom prst="rect">
            <a:avLst/>
          </a:prstGeom>
        </p:spPr>
      </p:pic>
      <p:pic>
        <p:nvPicPr>
          <p:cNvPr id="29" name="Picture 2" descr="https://encrypted-tbn2.gstatic.com/images?q=tbn:ANd9GcTihny_ogB1rwAG1bYEnwiL_LcVl8yvP627qQ-d1nYn-b9gjGY_">
            <a:extLst>
              <a:ext uri="{FF2B5EF4-FFF2-40B4-BE49-F238E27FC236}">
                <a16:creationId xmlns:a16="http://schemas.microsoft.com/office/drawing/2014/main" id="{4952FD8B-C02C-69B8-17F8-0455D2C80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572" y="3582529"/>
            <a:ext cx="5173807" cy="243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341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49EC369-8165-4D00-9E1F-FCC412E35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Welcome</a:t>
            </a:r>
            <a:endParaRPr lang="es-CO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520EED7-32F9-5FEE-78E4-EF06A391AD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39531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9B5D4-975E-9A65-CE04-06F34AA21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EA6DBE5-9C38-7883-7A2A-90C8B8D8E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1036"/>
            <a:ext cx="3368841" cy="657377"/>
          </a:xfrm>
        </p:spPr>
        <p:txBody>
          <a:bodyPr/>
          <a:lstStyle/>
          <a:p>
            <a:r>
              <a:rPr lang="es-MX"/>
              <a:t>Small </a:t>
            </a:r>
            <a:r>
              <a:rPr lang="es-MX" dirty="0" err="1"/>
              <a:t>World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DA514F0-AB83-7CE2-E047-478F751EC9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20</a:t>
            </a:fld>
            <a:endParaRPr lang="es-CO"/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33AB0111-DAA8-21E7-D911-02AF0C7990BF}"/>
              </a:ext>
            </a:extLst>
          </p:cNvPr>
          <p:cNvGrpSpPr/>
          <p:nvPr/>
        </p:nvGrpSpPr>
        <p:grpSpPr>
          <a:xfrm>
            <a:off x="3305981" y="1408100"/>
            <a:ext cx="7541097" cy="1526483"/>
            <a:chOff x="1362271" y="1976301"/>
            <a:chExt cx="7541097" cy="1526483"/>
          </a:xfrm>
        </p:grpSpPr>
        <p:sp>
          <p:nvSpPr>
            <p:cNvPr id="22" name="Marcador de texto 5">
              <a:extLst>
                <a:ext uri="{FF2B5EF4-FFF2-40B4-BE49-F238E27FC236}">
                  <a16:creationId xmlns:a16="http://schemas.microsoft.com/office/drawing/2014/main" id="{B95ECD2D-5E25-6EC3-7812-8561462BD3CC}"/>
                </a:ext>
              </a:extLst>
            </p:cNvPr>
            <p:cNvSpPr txBox="1">
              <a:spLocks/>
            </p:cNvSpPr>
            <p:nvPr/>
          </p:nvSpPr>
          <p:spPr>
            <a:xfrm>
              <a:off x="1362271" y="1976301"/>
              <a:ext cx="7541097" cy="152648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es-MX" sz="2800" dirty="0"/>
                <a:t>High </a:t>
              </a:r>
              <a:r>
                <a:rPr lang="es-MX" sz="2800" dirty="0" err="1"/>
                <a:t>Clustering</a:t>
              </a:r>
              <a:r>
                <a:rPr lang="es-MX" sz="2800" dirty="0"/>
                <a:t> (</a:t>
              </a:r>
              <a:r>
                <a:rPr lang="es-MX" sz="2800" dirty="0" err="1"/>
                <a:t>Triangles</a:t>
              </a:r>
              <a:r>
                <a:rPr lang="es-MX" sz="2800" dirty="0"/>
                <a:t>).</a:t>
              </a:r>
            </a:p>
            <a:p>
              <a:pPr lvl="1"/>
              <a:r>
                <a:rPr lang="es-MX" sz="2800" dirty="0"/>
                <a:t>Short </a:t>
              </a:r>
              <a:r>
                <a:rPr lang="es-MX" sz="2800" dirty="0" err="1"/>
                <a:t>Paths</a:t>
              </a:r>
              <a:r>
                <a:rPr lang="es-MX" sz="2800" dirty="0"/>
                <a:t>.</a:t>
              </a:r>
            </a:p>
            <a:p>
              <a:pPr lvl="1"/>
              <a:r>
                <a:rPr lang="es-MX" sz="2800" dirty="0"/>
                <a:t> No </a:t>
              </a:r>
              <a:r>
                <a:rPr lang="es-MX" sz="2800" dirty="0" err="1"/>
                <a:t>Hubs</a:t>
              </a:r>
              <a:r>
                <a:rPr lang="es-MX" sz="2800" dirty="0"/>
                <a:t> ( </a:t>
              </a:r>
              <a:r>
                <a:rPr lang="es-MX" sz="2800" dirty="0" err="1"/>
                <a:t>homogeneity</a:t>
              </a:r>
              <a:r>
                <a:rPr lang="es-MX" sz="2800" dirty="0"/>
                <a:t> </a:t>
              </a:r>
              <a:r>
                <a:rPr lang="es-MX" sz="2800" dirty="0" err="1"/>
                <a:t>of</a:t>
              </a:r>
              <a:r>
                <a:rPr lang="es-MX" sz="2800" dirty="0"/>
                <a:t> </a:t>
              </a:r>
              <a:r>
                <a:rPr lang="es-MX" sz="2800" dirty="0" err="1"/>
                <a:t>node</a:t>
              </a:r>
              <a:r>
                <a:rPr lang="es-MX" sz="2800" dirty="0"/>
                <a:t> </a:t>
              </a:r>
              <a:r>
                <a:rPr lang="es-MX" sz="2800" dirty="0" err="1"/>
                <a:t>degrees</a:t>
              </a:r>
              <a:r>
                <a:rPr lang="es-MX" sz="2800" dirty="0"/>
                <a:t>).</a:t>
              </a:r>
            </a:p>
          </p:txBody>
        </p:sp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74C41C56-A766-0141-137E-657C25C72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81501" y="2943037"/>
              <a:ext cx="351737" cy="354402"/>
            </a:xfrm>
            <a:prstGeom prst="rect">
              <a:avLst/>
            </a:prstGeom>
          </p:spPr>
        </p:pic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5ED79317-2DC8-24F3-6823-7D8DF8924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7154" y="2024427"/>
              <a:ext cx="381404" cy="354402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A313D629-4759-731C-064A-B2A843398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6859" y="2492383"/>
              <a:ext cx="381404" cy="354402"/>
            </a:xfrm>
            <a:prstGeom prst="rect">
              <a:avLst/>
            </a:prstGeom>
          </p:spPr>
        </p:pic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D0912BCC-F5E1-D74D-6953-94D5EDD76D83}"/>
              </a:ext>
            </a:extLst>
          </p:cNvPr>
          <p:cNvGrpSpPr/>
          <p:nvPr/>
        </p:nvGrpSpPr>
        <p:grpSpPr>
          <a:xfrm>
            <a:off x="4840327" y="3794840"/>
            <a:ext cx="3029671" cy="569977"/>
            <a:chOff x="854775" y="5133392"/>
            <a:chExt cx="2867239" cy="569977"/>
          </a:xfrm>
        </p:grpSpPr>
        <p:sp>
          <p:nvSpPr>
            <p:cNvPr id="27" name="Google Shape;458;p10">
              <a:extLst>
                <a:ext uri="{FF2B5EF4-FFF2-40B4-BE49-F238E27FC236}">
                  <a16:creationId xmlns:a16="http://schemas.microsoft.com/office/drawing/2014/main" id="{660546AA-4B49-8600-8943-6B3AC8221C7A}"/>
                </a:ext>
              </a:extLst>
            </p:cNvPr>
            <p:cNvSpPr/>
            <p:nvPr/>
          </p:nvSpPr>
          <p:spPr>
            <a:xfrm>
              <a:off x="854775" y="5133392"/>
              <a:ext cx="2867239" cy="569977"/>
            </a:xfrm>
            <a:custGeom>
              <a:avLst/>
              <a:gdLst/>
              <a:ahLst/>
              <a:cxnLst/>
              <a:rect l="l" t="t" r="r" b="b"/>
              <a:pathLst>
                <a:path w="5182870" h="3890010" extrusionOk="0">
                  <a:moveTo>
                    <a:pt x="5070906" y="0"/>
                  </a:moveTo>
                  <a:lnTo>
                    <a:pt x="111493" y="0"/>
                  </a:lnTo>
                  <a:lnTo>
                    <a:pt x="68199" y="8800"/>
                  </a:lnTo>
                  <a:lnTo>
                    <a:pt x="32748" y="32761"/>
                  </a:lnTo>
                  <a:lnTo>
                    <a:pt x="8796" y="68221"/>
                  </a:lnTo>
                  <a:lnTo>
                    <a:pt x="0" y="111518"/>
                  </a:lnTo>
                  <a:lnTo>
                    <a:pt x="0" y="3778072"/>
                  </a:lnTo>
                  <a:lnTo>
                    <a:pt x="8796" y="3821367"/>
                  </a:lnTo>
                  <a:lnTo>
                    <a:pt x="32748" y="3856823"/>
                  </a:lnTo>
                  <a:lnTo>
                    <a:pt x="68199" y="3880779"/>
                  </a:lnTo>
                  <a:lnTo>
                    <a:pt x="111493" y="3889578"/>
                  </a:lnTo>
                  <a:lnTo>
                    <a:pt x="5070906" y="3889578"/>
                  </a:lnTo>
                  <a:lnTo>
                    <a:pt x="5114202" y="3880779"/>
                  </a:lnTo>
                  <a:lnTo>
                    <a:pt x="5149657" y="3856823"/>
                  </a:lnTo>
                  <a:lnTo>
                    <a:pt x="5173614" y="3821367"/>
                  </a:lnTo>
                  <a:lnTo>
                    <a:pt x="5182412" y="3778072"/>
                  </a:lnTo>
                  <a:lnTo>
                    <a:pt x="5182412" y="111518"/>
                  </a:lnTo>
                  <a:lnTo>
                    <a:pt x="5173614" y="68221"/>
                  </a:lnTo>
                  <a:lnTo>
                    <a:pt x="5149657" y="32761"/>
                  </a:lnTo>
                  <a:lnTo>
                    <a:pt x="5114202" y="8800"/>
                  </a:lnTo>
                  <a:lnTo>
                    <a:pt x="5070906" y="0"/>
                  </a:lnTo>
                  <a:close/>
                </a:path>
              </a:pathLst>
            </a:custGeom>
            <a:solidFill>
              <a:srgbClr val="F6F6F5"/>
            </a:solidFill>
            <a:ln w="19050">
              <a:solidFill>
                <a:srgbClr val="342956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648000"/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4" action="ppaction://hlinkfile"/>
                </a:rPr>
                <a:t>Link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4" action="ppaction://hlinkfile"/>
                </a:rPr>
                <a:t>to</a:t>
              </a:r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4" action="ppaction://hlinkfile"/>
                </a:rPr>
                <a:t>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4" action="ppaction://hlinkfile"/>
                </a:rPr>
                <a:t>Properties</a:t>
              </a:r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4" action="ppaction://hlinkfile"/>
                </a:rPr>
                <a:t>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4" action="ppaction://hlinkfile"/>
                </a:rPr>
                <a:t>Model</a:t>
              </a:r>
              <a:endParaRPr lang="es-ES" dirty="0">
                <a:solidFill>
                  <a:srgbClr val="342956"/>
                </a:solidFill>
                <a:latin typeface="Ancizar Sans" panose="020B0602040300000003" pitchFamily="34" charset="0"/>
              </a:endParaRPr>
            </a:p>
          </p:txBody>
        </p:sp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19189DA9-0C06-5DF8-8A07-B53CBD9453FF}"/>
                </a:ext>
              </a:extLst>
            </p:cNvPr>
            <p:cNvGrpSpPr/>
            <p:nvPr/>
          </p:nvGrpSpPr>
          <p:grpSpPr>
            <a:xfrm>
              <a:off x="1010563" y="5245101"/>
              <a:ext cx="305849" cy="332321"/>
              <a:chOff x="1024049" y="5286245"/>
              <a:chExt cx="332321" cy="332321"/>
            </a:xfrm>
          </p:grpSpPr>
          <p:sp>
            <p:nvSpPr>
              <p:cNvPr id="30" name="Elipse 29">
                <a:extLst>
                  <a:ext uri="{FF2B5EF4-FFF2-40B4-BE49-F238E27FC236}">
                    <a16:creationId xmlns:a16="http://schemas.microsoft.com/office/drawing/2014/main" id="{5198D055-66AA-F464-031A-A9439574607F}"/>
                  </a:ext>
                </a:extLst>
              </p:cNvPr>
              <p:cNvSpPr/>
              <p:nvPr/>
            </p:nvSpPr>
            <p:spPr>
              <a:xfrm>
                <a:off x="1024049" y="5286245"/>
                <a:ext cx="332321" cy="332321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rgbClr val="3429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31" name="Elipse 30">
                <a:extLst>
                  <a:ext uri="{FF2B5EF4-FFF2-40B4-BE49-F238E27FC236}">
                    <a16:creationId xmlns:a16="http://schemas.microsoft.com/office/drawing/2014/main" id="{3D0DF87F-8AA3-6380-7A17-B19AA4653BF3}"/>
                  </a:ext>
                </a:extLst>
              </p:cNvPr>
              <p:cNvSpPr/>
              <p:nvPr/>
            </p:nvSpPr>
            <p:spPr>
              <a:xfrm>
                <a:off x="1055490" y="5317686"/>
                <a:ext cx="269437" cy="269437"/>
              </a:xfrm>
              <a:prstGeom prst="ellipse">
                <a:avLst/>
              </a:prstGeom>
              <a:gradFill flip="none" rotWithShape="1">
                <a:gsLst>
                  <a:gs pos="0">
                    <a:srgbClr val="7864B5"/>
                  </a:gs>
                  <a:gs pos="49000">
                    <a:srgbClr val="4269A5"/>
                  </a:gs>
                  <a:gs pos="100000">
                    <a:srgbClr val="B2329A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sx="103000" sy="103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56DB8BD2-D96E-4044-03C1-137523596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4380" y="5323138"/>
              <a:ext cx="180004" cy="180004"/>
            </a:xfrm>
            <a:prstGeom prst="rect">
              <a:avLst/>
            </a:prstGeom>
          </p:spPr>
        </p:pic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1F50BA16-DCEC-9E9C-E8D7-D8046A257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161" y="3060530"/>
            <a:ext cx="3906863" cy="311048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AB9ABA0-85B4-A732-D9BD-D13676121C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0301" y="3083069"/>
            <a:ext cx="2889638" cy="308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55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417E6-DBBC-E0CE-5F27-A874D6A53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6E2930-2E2E-F311-9CF7-94F5798A7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1036"/>
            <a:ext cx="4812632" cy="657377"/>
          </a:xfrm>
        </p:spPr>
        <p:txBody>
          <a:bodyPr/>
          <a:lstStyle/>
          <a:p>
            <a:r>
              <a:rPr lang="es-MX" dirty="0" err="1"/>
              <a:t>Scale</a:t>
            </a:r>
            <a:r>
              <a:rPr lang="es-MX" dirty="0"/>
              <a:t> Free Networks</a:t>
            </a:r>
            <a:endParaRPr lang="es-CO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4695A3B-EDAA-F01B-1561-1897D4A863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21</a:t>
            </a:fld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5601C29-60BC-7DF3-3735-97BF858C3D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90625" y="1886869"/>
            <a:ext cx="9248775" cy="657377"/>
          </a:xfrm>
        </p:spPr>
        <p:txBody>
          <a:bodyPr/>
          <a:lstStyle/>
          <a:p>
            <a:pPr marL="0" indent="0">
              <a:buNone/>
            </a:pPr>
            <a:r>
              <a:rPr lang="es-MX" sz="4000" b="1" dirty="0" err="1"/>
              <a:t>Barabasi</a:t>
            </a:r>
            <a:r>
              <a:rPr lang="es-MX" sz="4000" b="1" dirty="0"/>
              <a:t>-Albert</a:t>
            </a:r>
            <a:endParaRPr lang="es-CO" sz="4000" b="1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4FF97ED-1F65-7989-EE08-03903CE43A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90625" y="2717974"/>
            <a:ext cx="5514976" cy="487653"/>
          </a:xfrm>
        </p:spPr>
        <p:txBody>
          <a:bodyPr/>
          <a:lstStyle/>
          <a:p>
            <a:r>
              <a:rPr lang="en-US" dirty="0"/>
              <a:t>Why power law degree distributions?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782F6C3A-6E52-ED17-5256-50C1A5C8B637}"/>
              </a:ext>
            </a:extLst>
          </p:cNvPr>
          <p:cNvGrpSpPr/>
          <p:nvPr/>
        </p:nvGrpSpPr>
        <p:grpSpPr>
          <a:xfrm>
            <a:off x="7753535" y="3368089"/>
            <a:ext cx="2685865" cy="569977"/>
            <a:chOff x="7733750" y="1961553"/>
            <a:chExt cx="2685865" cy="569977"/>
          </a:xfrm>
        </p:grpSpPr>
        <p:sp>
          <p:nvSpPr>
            <p:cNvPr id="21" name="Google Shape;458;p10">
              <a:extLst>
                <a:ext uri="{FF2B5EF4-FFF2-40B4-BE49-F238E27FC236}">
                  <a16:creationId xmlns:a16="http://schemas.microsoft.com/office/drawing/2014/main" id="{BE7E20D4-E06E-BC63-D0D5-65BC6F9394E1}"/>
                </a:ext>
              </a:extLst>
            </p:cNvPr>
            <p:cNvSpPr/>
            <p:nvPr/>
          </p:nvSpPr>
          <p:spPr>
            <a:xfrm>
              <a:off x="7733750" y="1961553"/>
              <a:ext cx="2685865" cy="569977"/>
            </a:xfrm>
            <a:custGeom>
              <a:avLst/>
              <a:gdLst/>
              <a:ahLst/>
              <a:cxnLst/>
              <a:rect l="l" t="t" r="r" b="b"/>
              <a:pathLst>
                <a:path w="5182870" h="3890010" extrusionOk="0">
                  <a:moveTo>
                    <a:pt x="5070906" y="0"/>
                  </a:moveTo>
                  <a:lnTo>
                    <a:pt x="111493" y="0"/>
                  </a:lnTo>
                  <a:lnTo>
                    <a:pt x="68199" y="8800"/>
                  </a:lnTo>
                  <a:lnTo>
                    <a:pt x="32748" y="32761"/>
                  </a:lnTo>
                  <a:lnTo>
                    <a:pt x="8796" y="68221"/>
                  </a:lnTo>
                  <a:lnTo>
                    <a:pt x="0" y="111518"/>
                  </a:lnTo>
                  <a:lnTo>
                    <a:pt x="0" y="3778072"/>
                  </a:lnTo>
                  <a:lnTo>
                    <a:pt x="8796" y="3821367"/>
                  </a:lnTo>
                  <a:lnTo>
                    <a:pt x="32748" y="3856823"/>
                  </a:lnTo>
                  <a:lnTo>
                    <a:pt x="68199" y="3880779"/>
                  </a:lnTo>
                  <a:lnTo>
                    <a:pt x="111493" y="3889578"/>
                  </a:lnTo>
                  <a:lnTo>
                    <a:pt x="5070906" y="3889578"/>
                  </a:lnTo>
                  <a:lnTo>
                    <a:pt x="5114202" y="3880779"/>
                  </a:lnTo>
                  <a:lnTo>
                    <a:pt x="5149657" y="3856823"/>
                  </a:lnTo>
                  <a:lnTo>
                    <a:pt x="5173614" y="3821367"/>
                  </a:lnTo>
                  <a:lnTo>
                    <a:pt x="5182412" y="3778072"/>
                  </a:lnTo>
                  <a:lnTo>
                    <a:pt x="5182412" y="111518"/>
                  </a:lnTo>
                  <a:lnTo>
                    <a:pt x="5173614" y="68221"/>
                  </a:lnTo>
                  <a:lnTo>
                    <a:pt x="5149657" y="32761"/>
                  </a:lnTo>
                  <a:lnTo>
                    <a:pt x="5114202" y="8800"/>
                  </a:lnTo>
                  <a:lnTo>
                    <a:pt x="5070906" y="0"/>
                  </a:lnTo>
                  <a:close/>
                </a:path>
              </a:pathLst>
            </a:custGeom>
            <a:solidFill>
              <a:srgbClr val="F6F6F5"/>
            </a:solidFill>
            <a:ln w="19050">
              <a:solidFill>
                <a:srgbClr val="342956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648000"/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Scale</a:t>
              </a:r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 Free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Part</a:t>
              </a:r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 2 </a:t>
              </a:r>
              <a:endParaRPr lang="es-ES" dirty="0">
                <a:solidFill>
                  <a:srgbClr val="342956"/>
                </a:solidFill>
                <a:latin typeface="Ancizar Sans" panose="020B0602040300000003" pitchFamily="34" charset="0"/>
              </a:endParaRPr>
            </a:p>
          </p:txBody>
        </p:sp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2A87AEB7-18CF-9C63-2480-77E6E13B7500}"/>
                </a:ext>
              </a:extLst>
            </p:cNvPr>
            <p:cNvGrpSpPr/>
            <p:nvPr/>
          </p:nvGrpSpPr>
          <p:grpSpPr>
            <a:xfrm>
              <a:off x="7903022" y="2073262"/>
              <a:ext cx="332321" cy="332321"/>
              <a:chOff x="1024049" y="5286245"/>
              <a:chExt cx="332321" cy="332321"/>
            </a:xfrm>
          </p:grpSpPr>
          <p:grpSp>
            <p:nvGrpSpPr>
              <p:cNvPr id="23" name="Grupo 22">
                <a:extLst>
                  <a:ext uri="{FF2B5EF4-FFF2-40B4-BE49-F238E27FC236}">
                    <a16:creationId xmlns:a16="http://schemas.microsoft.com/office/drawing/2014/main" id="{43ED9655-02B0-5112-CC34-E320876EF147}"/>
                  </a:ext>
                </a:extLst>
              </p:cNvPr>
              <p:cNvGrpSpPr/>
              <p:nvPr/>
            </p:nvGrpSpPr>
            <p:grpSpPr>
              <a:xfrm>
                <a:off x="1024049" y="5286245"/>
                <a:ext cx="332321" cy="332321"/>
                <a:chOff x="1024049" y="5286245"/>
                <a:chExt cx="332321" cy="332321"/>
              </a:xfrm>
            </p:grpSpPr>
            <p:sp>
              <p:nvSpPr>
                <p:cNvPr id="25" name="Elipse 24">
                  <a:extLst>
                    <a:ext uri="{FF2B5EF4-FFF2-40B4-BE49-F238E27FC236}">
                      <a16:creationId xmlns:a16="http://schemas.microsoft.com/office/drawing/2014/main" id="{E0DB8979-0BDF-F07C-A2FF-A4C23BCD2F72}"/>
                    </a:ext>
                  </a:extLst>
                </p:cNvPr>
                <p:cNvSpPr/>
                <p:nvPr/>
              </p:nvSpPr>
              <p:spPr>
                <a:xfrm>
                  <a:off x="1024049" y="5286245"/>
                  <a:ext cx="332321" cy="332321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solidFill>
                    <a:srgbClr val="34295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26" name="Elipse 25">
                  <a:extLst>
                    <a:ext uri="{FF2B5EF4-FFF2-40B4-BE49-F238E27FC236}">
                      <a16:creationId xmlns:a16="http://schemas.microsoft.com/office/drawing/2014/main" id="{55CC1692-B9F6-A29B-9DAE-207626596B2C}"/>
                    </a:ext>
                  </a:extLst>
                </p:cNvPr>
                <p:cNvSpPr/>
                <p:nvPr/>
              </p:nvSpPr>
              <p:spPr>
                <a:xfrm>
                  <a:off x="1055490" y="5317686"/>
                  <a:ext cx="269437" cy="26943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864B5"/>
                    </a:gs>
                    <a:gs pos="49000">
                      <a:srgbClr val="4269A5"/>
                    </a:gs>
                    <a:gs pos="100000">
                      <a:srgbClr val="B2329A"/>
                    </a:gs>
                  </a:gsLst>
                  <a:lin ang="8100000" scaled="1"/>
                  <a:tileRect/>
                </a:gradFill>
                <a:ln>
                  <a:noFill/>
                </a:ln>
                <a:effectLst>
                  <a:outerShdw sx="103000" sy="103000" algn="tl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pic>
            <p:nvPicPr>
              <p:cNvPr id="24" name="Imagen 17">
                <a:extLst>
                  <a:ext uri="{FF2B5EF4-FFF2-40B4-BE49-F238E27FC236}">
                    <a16:creationId xmlns:a16="http://schemas.microsoft.com/office/drawing/2014/main" id="{C6BA0D20-2981-ECAA-F3F4-5746EE13B4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1140165" y="5378755"/>
                <a:ext cx="126891" cy="146413"/>
              </a:xfrm>
              <a:prstGeom prst="rect">
                <a:avLst/>
              </a:prstGeom>
            </p:spPr>
          </p:pic>
        </p:grp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D6D11F92-E184-6C38-2C92-443E1CD69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6479" y="3596002"/>
            <a:ext cx="1678654" cy="187585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77B8E3D-040E-ADFA-1021-FBDE1E0A5A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2497" y="3613616"/>
            <a:ext cx="1500271" cy="1875859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78E99894-CCA3-EB1E-BAA2-D6E2E897BA56}"/>
              </a:ext>
            </a:extLst>
          </p:cNvPr>
          <p:cNvGrpSpPr/>
          <p:nvPr/>
        </p:nvGrpSpPr>
        <p:grpSpPr>
          <a:xfrm>
            <a:off x="7753535" y="2422725"/>
            <a:ext cx="2685865" cy="569977"/>
            <a:chOff x="7733750" y="1961553"/>
            <a:chExt cx="2685865" cy="569977"/>
          </a:xfrm>
        </p:grpSpPr>
        <p:sp>
          <p:nvSpPr>
            <p:cNvPr id="9" name="Google Shape;458;p10">
              <a:extLst>
                <a:ext uri="{FF2B5EF4-FFF2-40B4-BE49-F238E27FC236}">
                  <a16:creationId xmlns:a16="http://schemas.microsoft.com/office/drawing/2014/main" id="{9472112C-EFBD-D1E6-1696-2D0B93951F25}"/>
                </a:ext>
              </a:extLst>
            </p:cNvPr>
            <p:cNvSpPr/>
            <p:nvPr/>
          </p:nvSpPr>
          <p:spPr>
            <a:xfrm>
              <a:off x="7733750" y="1961553"/>
              <a:ext cx="2685865" cy="569977"/>
            </a:xfrm>
            <a:custGeom>
              <a:avLst/>
              <a:gdLst/>
              <a:ahLst/>
              <a:cxnLst/>
              <a:rect l="l" t="t" r="r" b="b"/>
              <a:pathLst>
                <a:path w="5182870" h="3890010" extrusionOk="0">
                  <a:moveTo>
                    <a:pt x="5070906" y="0"/>
                  </a:moveTo>
                  <a:lnTo>
                    <a:pt x="111493" y="0"/>
                  </a:lnTo>
                  <a:lnTo>
                    <a:pt x="68199" y="8800"/>
                  </a:lnTo>
                  <a:lnTo>
                    <a:pt x="32748" y="32761"/>
                  </a:lnTo>
                  <a:lnTo>
                    <a:pt x="8796" y="68221"/>
                  </a:lnTo>
                  <a:lnTo>
                    <a:pt x="0" y="111518"/>
                  </a:lnTo>
                  <a:lnTo>
                    <a:pt x="0" y="3778072"/>
                  </a:lnTo>
                  <a:lnTo>
                    <a:pt x="8796" y="3821367"/>
                  </a:lnTo>
                  <a:lnTo>
                    <a:pt x="32748" y="3856823"/>
                  </a:lnTo>
                  <a:lnTo>
                    <a:pt x="68199" y="3880779"/>
                  </a:lnTo>
                  <a:lnTo>
                    <a:pt x="111493" y="3889578"/>
                  </a:lnTo>
                  <a:lnTo>
                    <a:pt x="5070906" y="3889578"/>
                  </a:lnTo>
                  <a:lnTo>
                    <a:pt x="5114202" y="3880779"/>
                  </a:lnTo>
                  <a:lnTo>
                    <a:pt x="5149657" y="3856823"/>
                  </a:lnTo>
                  <a:lnTo>
                    <a:pt x="5173614" y="3821367"/>
                  </a:lnTo>
                  <a:lnTo>
                    <a:pt x="5182412" y="3778072"/>
                  </a:lnTo>
                  <a:lnTo>
                    <a:pt x="5182412" y="111518"/>
                  </a:lnTo>
                  <a:lnTo>
                    <a:pt x="5173614" y="68221"/>
                  </a:lnTo>
                  <a:lnTo>
                    <a:pt x="5149657" y="32761"/>
                  </a:lnTo>
                  <a:lnTo>
                    <a:pt x="5114202" y="8800"/>
                  </a:lnTo>
                  <a:lnTo>
                    <a:pt x="5070906" y="0"/>
                  </a:lnTo>
                  <a:close/>
                </a:path>
              </a:pathLst>
            </a:custGeom>
            <a:solidFill>
              <a:srgbClr val="F6F6F5"/>
            </a:solidFill>
            <a:ln w="19050">
              <a:solidFill>
                <a:srgbClr val="342956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648000"/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7"/>
                </a:rPr>
                <a:t>Scale</a:t>
              </a:r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7"/>
                </a:rPr>
                <a:t> Free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7"/>
                </a:rPr>
                <a:t>Part</a:t>
              </a:r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7"/>
                </a:rPr>
                <a:t> 1 </a:t>
              </a:r>
              <a:endParaRPr lang="es-ES" dirty="0">
                <a:solidFill>
                  <a:srgbClr val="342956"/>
                </a:solidFill>
                <a:latin typeface="Ancizar Sans" panose="020B0602040300000003" pitchFamily="34" charset="0"/>
              </a:endParaRPr>
            </a:p>
          </p:txBody>
        </p:sp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6401800E-6E29-761F-4BAA-F91EBCC892E1}"/>
                </a:ext>
              </a:extLst>
            </p:cNvPr>
            <p:cNvGrpSpPr/>
            <p:nvPr/>
          </p:nvGrpSpPr>
          <p:grpSpPr>
            <a:xfrm>
              <a:off x="7903022" y="2073262"/>
              <a:ext cx="332321" cy="332321"/>
              <a:chOff x="1024049" y="5286245"/>
              <a:chExt cx="332321" cy="332321"/>
            </a:xfrm>
          </p:grpSpPr>
          <p:grpSp>
            <p:nvGrpSpPr>
              <p:cNvPr id="28" name="Grupo 27">
                <a:extLst>
                  <a:ext uri="{FF2B5EF4-FFF2-40B4-BE49-F238E27FC236}">
                    <a16:creationId xmlns:a16="http://schemas.microsoft.com/office/drawing/2014/main" id="{A0AEDF5F-B1F9-E61A-C481-42B2875FB95C}"/>
                  </a:ext>
                </a:extLst>
              </p:cNvPr>
              <p:cNvGrpSpPr/>
              <p:nvPr/>
            </p:nvGrpSpPr>
            <p:grpSpPr>
              <a:xfrm>
                <a:off x="1024049" y="5286245"/>
                <a:ext cx="332321" cy="332321"/>
                <a:chOff x="1024049" y="5286245"/>
                <a:chExt cx="332321" cy="332321"/>
              </a:xfrm>
            </p:grpSpPr>
            <p:sp>
              <p:nvSpPr>
                <p:cNvPr id="30" name="Elipse 29">
                  <a:extLst>
                    <a:ext uri="{FF2B5EF4-FFF2-40B4-BE49-F238E27FC236}">
                      <a16:creationId xmlns:a16="http://schemas.microsoft.com/office/drawing/2014/main" id="{C05D777D-555B-0285-2DB4-F3DD5889837C}"/>
                    </a:ext>
                  </a:extLst>
                </p:cNvPr>
                <p:cNvSpPr/>
                <p:nvPr/>
              </p:nvSpPr>
              <p:spPr>
                <a:xfrm>
                  <a:off x="1024049" y="5286245"/>
                  <a:ext cx="332321" cy="332321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solidFill>
                    <a:srgbClr val="34295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31" name="Elipse 30">
                  <a:extLst>
                    <a:ext uri="{FF2B5EF4-FFF2-40B4-BE49-F238E27FC236}">
                      <a16:creationId xmlns:a16="http://schemas.microsoft.com/office/drawing/2014/main" id="{889A3C89-E9D3-1200-643C-24EB0873FC8D}"/>
                    </a:ext>
                  </a:extLst>
                </p:cNvPr>
                <p:cNvSpPr/>
                <p:nvPr/>
              </p:nvSpPr>
              <p:spPr>
                <a:xfrm>
                  <a:off x="1055490" y="5317686"/>
                  <a:ext cx="269437" cy="26943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864B5"/>
                    </a:gs>
                    <a:gs pos="49000">
                      <a:srgbClr val="4269A5"/>
                    </a:gs>
                    <a:gs pos="100000">
                      <a:srgbClr val="B2329A"/>
                    </a:gs>
                  </a:gsLst>
                  <a:lin ang="8100000" scaled="1"/>
                  <a:tileRect/>
                </a:gradFill>
                <a:ln>
                  <a:noFill/>
                </a:ln>
                <a:effectLst>
                  <a:outerShdw sx="103000" sy="103000" algn="tl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pic>
            <p:nvPicPr>
              <p:cNvPr id="29" name="Imagen 17">
                <a:extLst>
                  <a:ext uri="{FF2B5EF4-FFF2-40B4-BE49-F238E27FC236}">
                    <a16:creationId xmlns:a16="http://schemas.microsoft.com/office/drawing/2014/main" id="{4AAC7A10-22EA-D80B-2E63-2532E6318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1140165" y="5378755"/>
                <a:ext cx="126891" cy="14641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67987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DC5CF-D2E4-A5DF-6846-39157CDC7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88FE9C3-C49B-36A2-EA78-6A0204B8A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1036"/>
            <a:ext cx="5713121" cy="657377"/>
          </a:xfrm>
        </p:spPr>
        <p:txBody>
          <a:bodyPr/>
          <a:lstStyle/>
          <a:p>
            <a:r>
              <a:rPr lang="es-CO" b="1" dirty="0" err="1"/>
              <a:t>Preferential</a:t>
            </a:r>
            <a:r>
              <a:rPr lang="es-CO" b="1" dirty="0"/>
              <a:t> </a:t>
            </a:r>
            <a:r>
              <a:rPr lang="es-CO" b="1" dirty="0" err="1"/>
              <a:t>attachment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C44D338-A133-FDCD-96B5-794ABD5273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22</a:t>
            </a:fld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342926E6-2606-E8F8-75E6-4EA80041DDAF}"/>
              </a:ext>
            </a:extLst>
          </p:cNvPr>
          <p:cNvGrpSpPr/>
          <p:nvPr/>
        </p:nvGrpSpPr>
        <p:grpSpPr>
          <a:xfrm>
            <a:off x="7674233" y="3355200"/>
            <a:ext cx="3029669" cy="569977"/>
            <a:chOff x="854775" y="5133392"/>
            <a:chExt cx="3029669" cy="569977"/>
          </a:xfrm>
        </p:grpSpPr>
        <p:sp>
          <p:nvSpPr>
            <p:cNvPr id="8" name="Google Shape;458;p10">
              <a:extLst>
                <a:ext uri="{FF2B5EF4-FFF2-40B4-BE49-F238E27FC236}">
                  <a16:creationId xmlns:a16="http://schemas.microsoft.com/office/drawing/2014/main" id="{37BAF262-9964-7112-5800-057134A199F4}"/>
                </a:ext>
              </a:extLst>
            </p:cNvPr>
            <p:cNvSpPr/>
            <p:nvPr/>
          </p:nvSpPr>
          <p:spPr>
            <a:xfrm>
              <a:off x="854775" y="5133392"/>
              <a:ext cx="3029669" cy="569977"/>
            </a:xfrm>
            <a:custGeom>
              <a:avLst/>
              <a:gdLst/>
              <a:ahLst/>
              <a:cxnLst/>
              <a:rect l="l" t="t" r="r" b="b"/>
              <a:pathLst>
                <a:path w="5182870" h="3890010" extrusionOk="0">
                  <a:moveTo>
                    <a:pt x="5070906" y="0"/>
                  </a:moveTo>
                  <a:lnTo>
                    <a:pt x="111493" y="0"/>
                  </a:lnTo>
                  <a:lnTo>
                    <a:pt x="68199" y="8800"/>
                  </a:lnTo>
                  <a:lnTo>
                    <a:pt x="32748" y="32761"/>
                  </a:lnTo>
                  <a:lnTo>
                    <a:pt x="8796" y="68221"/>
                  </a:lnTo>
                  <a:lnTo>
                    <a:pt x="0" y="111518"/>
                  </a:lnTo>
                  <a:lnTo>
                    <a:pt x="0" y="3778072"/>
                  </a:lnTo>
                  <a:lnTo>
                    <a:pt x="8796" y="3821367"/>
                  </a:lnTo>
                  <a:lnTo>
                    <a:pt x="32748" y="3856823"/>
                  </a:lnTo>
                  <a:lnTo>
                    <a:pt x="68199" y="3880779"/>
                  </a:lnTo>
                  <a:lnTo>
                    <a:pt x="111493" y="3889578"/>
                  </a:lnTo>
                  <a:lnTo>
                    <a:pt x="5070906" y="3889578"/>
                  </a:lnTo>
                  <a:lnTo>
                    <a:pt x="5114202" y="3880779"/>
                  </a:lnTo>
                  <a:lnTo>
                    <a:pt x="5149657" y="3856823"/>
                  </a:lnTo>
                  <a:lnTo>
                    <a:pt x="5173614" y="3821367"/>
                  </a:lnTo>
                  <a:lnTo>
                    <a:pt x="5182412" y="3778072"/>
                  </a:lnTo>
                  <a:lnTo>
                    <a:pt x="5182412" y="111518"/>
                  </a:lnTo>
                  <a:lnTo>
                    <a:pt x="5173614" y="68221"/>
                  </a:lnTo>
                  <a:lnTo>
                    <a:pt x="5149657" y="32761"/>
                  </a:lnTo>
                  <a:lnTo>
                    <a:pt x="5114202" y="8800"/>
                  </a:lnTo>
                  <a:lnTo>
                    <a:pt x="5070906" y="0"/>
                  </a:lnTo>
                  <a:close/>
                </a:path>
              </a:pathLst>
            </a:custGeom>
            <a:solidFill>
              <a:srgbClr val="F6F6F5"/>
            </a:solidFill>
            <a:ln w="19050">
              <a:solidFill>
                <a:srgbClr val="342956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648000"/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2" action="ppaction://hlinkfile"/>
                </a:rPr>
                <a:t>Link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2" action="ppaction://hlinkfile"/>
                </a:rPr>
                <a:t>to</a:t>
              </a:r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2" action="ppaction://hlinkfile"/>
                </a:rPr>
                <a:t> Complete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2" action="ppaction://hlinkfile"/>
                </a:rPr>
                <a:t>Model</a:t>
              </a:r>
              <a:endParaRPr lang="es-ES" dirty="0">
                <a:solidFill>
                  <a:srgbClr val="342956"/>
                </a:solidFill>
                <a:latin typeface="Ancizar Sans" panose="020B0602040300000003" pitchFamily="34" charset="0"/>
              </a:endParaRPr>
            </a:p>
          </p:txBody>
        </p:sp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6185352B-A98B-6696-758E-5D72E1DA1D00}"/>
                </a:ext>
              </a:extLst>
            </p:cNvPr>
            <p:cNvGrpSpPr/>
            <p:nvPr/>
          </p:nvGrpSpPr>
          <p:grpSpPr>
            <a:xfrm>
              <a:off x="1010563" y="5245101"/>
              <a:ext cx="305849" cy="332321"/>
              <a:chOff x="1024049" y="5286245"/>
              <a:chExt cx="332321" cy="332321"/>
            </a:xfrm>
          </p:grpSpPr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E25693B2-3852-D334-4F6A-C96E082F1EDF}"/>
                  </a:ext>
                </a:extLst>
              </p:cNvPr>
              <p:cNvSpPr/>
              <p:nvPr/>
            </p:nvSpPr>
            <p:spPr>
              <a:xfrm>
                <a:off x="1024049" y="5286245"/>
                <a:ext cx="332321" cy="332321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rgbClr val="3429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3" name="Elipse 12">
                <a:extLst>
                  <a:ext uri="{FF2B5EF4-FFF2-40B4-BE49-F238E27FC236}">
                    <a16:creationId xmlns:a16="http://schemas.microsoft.com/office/drawing/2014/main" id="{527B7D8F-2454-BF06-5151-18E97FE92808}"/>
                  </a:ext>
                </a:extLst>
              </p:cNvPr>
              <p:cNvSpPr/>
              <p:nvPr/>
            </p:nvSpPr>
            <p:spPr>
              <a:xfrm>
                <a:off x="1055490" y="5317686"/>
                <a:ext cx="269437" cy="269437"/>
              </a:xfrm>
              <a:prstGeom prst="ellipse">
                <a:avLst/>
              </a:prstGeom>
              <a:gradFill flip="none" rotWithShape="1">
                <a:gsLst>
                  <a:gs pos="0">
                    <a:srgbClr val="7864B5"/>
                  </a:gs>
                  <a:gs pos="49000">
                    <a:srgbClr val="4269A5"/>
                  </a:gs>
                  <a:gs pos="100000">
                    <a:srgbClr val="B2329A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sx="103000" sy="103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ACE482DE-3581-F34B-42B6-1FF6ECD4A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4380" y="5323138"/>
              <a:ext cx="180004" cy="180004"/>
            </a:xfrm>
            <a:prstGeom prst="rect">
              <a:avLst/>
            </a:prstGeom>
          </p:spPr>
        </p:pic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598D7EEA-A75D-BDA4-200D-7210681D812B}"/>
              </a:ext>
            </a:extLst>
          </p:cNvPr>
          <p:cNvGrpSpPr/>
          <p:nvPr/>
        </p:nvGrpSpPr>
        <p:grpSpPr>
          <a:xfrm>
            <a:off x="7674232" y="2362846"/>
            <a:ext cx="3029671" cy="569977"/>
            <a:chOff x="854775" y="5133392"/>
            <a:chExt cx="2867239" cy="569977"/>
          </a:xfrm>
        </p:grpSpPr>
        <p:sp>
          <p:nvSpPr>
            <p:cNvPr id="15" name="Google Shape;458;p10">
              <a:extLst>
                <a:ext uri="{FF2B5EF4-FFF2-40B4-BE49-F238E27FC236}">
                  <a16:creationId xmlns:a16="http://schemas.microsoft.com/office/drawing/2014/main" id="{12952DE2-DFCA-4093-5848-D14481FFC967}"/>
                </a:ext>
              </a:extLst>
            </p:cNvPr>
            <p:cNvSpPr/>
            <p:nvPr/>
          </p:nvSpPr>
          <p:spPr>
            <a:xfrm>
              <a:off x="854775" y="5133392"/>
              <a:ext cx="2867239" cy="569977"/>
            </a:xfrm>
            <a:custGeom>
              <a:avLst/>
              <a:gdLst/>
              <a:ahLst/>
              <a:cxnLst/>
              <a:rect l="l" t="t" r="r" b="b"/>
              <a:pathLst>
                <a:path w="5182870" h="3890010" extrusionOk="0">
                  <a:moveTo>
                    <a:pt x="5070906" y="0"/>
                  </a:moveTo>
                  <a:lnTo>
                    <a:pt x="111493" y="0"/>
                  </a:lnTo>
                  <a:lnTo>
                    <a:pt x="68199" y="8800"/>
                  </a:lnTo>
                  <a:lnTo>
                    <a:pt x="32748" y="32761"/>
                  </a:lnTo>
                  <a:lnTo>
                    <a:pt x="8796" y="68221"/>
                  </a:lnTo>
                  <a:lnTo>
                    <a:pt x="0" y="111518"/>
                  </a:lnTo>
                  <a:lnTo>
                    <a:pt x="0" y="3778072"/>
                  </a:lnTo>
                  <a:lnTo>
                    <a:pt x="8796" y="3821367"/>
                  </a:lnTo>
                  <a:lnTo>
                    <a:pt x="32748" y="3856823"/>
                  </a:lnTo>
                  <a:lnTo>
                    <a:pt x="68199" y="3880779"/>
                  </a:lnTo>
                  <a:lnTo>
                    <a:pt x="111493" y="3889578"/>
                  </a:lnTo>
                  <a:lnTo>
                    <a:pt x="5070906" y="3889578"/>
                  </a:lnTo>
                  <a:lnTo>
                    <a:pt x="5114202" y="3880779"/>
                  </a:lnTo>
                  <a:lnTo>
                    <a:pt x="5149657" y="3856823"/>
                  </a:lnTo>
                  <a:lnTo>
                    <a:pt x="5173614" y="3821367"/>
                  </a:lnTo>
                  <a:lnTo>
                    <a:pt x="5182412" y="3778072"/>
                  </a:lnTo>
                  <a:lnTo>
                    <a:pt x="5182412" y="111518"/>
                  </a:lnTo>
                  <a:lnTo>
                    <a:pt x="5173614" y="68221"/>
                  </a:lnTo>
                  <a:lnTo>
                    <a:pt x="5149657" y="32761"/>
                  </a:lnTo>
                  <a:lnTo>
                    <a:pt x="5114202" y="8800"/>
                  </a:lnTo>
                  <a:lnTo>
                    <a:pt x="5070906" y="0"/>
                  </a:lnTo>
                  <a:close/>
                </a:path>
              </a:pathLst>
            </a:custGeom>
            <a:solidFill>
              <a:srgbClr val="F6F6F5"/>
            </a:solidFill>
            <a:ln w="19050">
              <a:solidFill>
                <a:srgbClr val="342956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648000"/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4" action="ppaction://hlinkfile"/>
                </a:rPr>
                <a:t>Link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4" action="ppaction://hlinkfile"/>
                </a:rPr>
                <a:t>to</a:t>
              </a:r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4" action="ppaction://hlinkfile"/>
                </a:rPr>
                <a:t>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4" action="ppaction://hlinkfile"/>
                </a:rPr>
                <a:t>Netlogo</a:t>
              </a:r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4" action="ppaction://hlinkfile"/>
                </a:rPr>
                <a:t> 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4" action="ppaction://hlinkfile"/>
                </a:rPr>
                <a:t>Model</a:t>
              </a:r>
              <a:endParaRPr lang="es-ES" dirty="0">
                <a:solidFill>
                  <a:srgbClr val="342956"/>
                </a:solidFill>
                <a:latin typeface="Ancizar Sans" panose="020B0602040300000003" pitchFamily="34" charset="0"/>
              </a:endParaRPr>
            </a:p>
          </p:txBody>
        </p: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949BCB04-746F-3E5C-B723-86D16020D3AA}"/>
                </a:ext>
              </a:extLst>
            </p:cNvPr>
            <p:cNvGrpSpPr/>
            <p:nvPr/>
          </p:nvGrpSpPr>
          <p:grpSpPr>
            <a:xfrm>
              <a:off x="1010563" y="5245101"/>
              <a:ext cx="305849" cy="332321"/>
              <a:chOff x="1024049" y="5286245"/>
              <a:chExt cx="332321" cy="332321"/>
            </a:xfrm>
          </p:grpSpPr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1C805706-8874-44EC-DF0A-398E0E9336C8}"/>
                  </a:ext>
                </a:extLst>
              </p:cNvPr>
              <p:cNvSpPr/>
              <p:nvPr/>
            </p:nvSpPr>
            <p:spPr>
              <a:xfrm>
                <a:off x="1024049" y="5286245"/>
                <a:ext cx="332321" cy="332321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rgbClr val="3429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57CCB2D3-DACE-EFBF-426F-FDC8ED4B7BD2}"/>
                  </a:ext>
                </a:extLst>
              </p:cNvPr>
              <p:cNvSpPr/>
              <p:nvPr/>
            </p:nvSpPr>
            <p:spPr>
              <a:xfrm>
                <a:off x="1055490" y="5317686"/>
                <a:ext cx="269437" cy="269437"/>
              </a:xfrm>
              <a:prstGeom prst="ellipse">
                <a:avLst/>
              </a:prstGeom>
              <a:gradFill flip="none" rotWithShape="1">
                <a:gsLst>
                  <a:gs pos="0">
                    <a:srgbClr val="7864B5"/>
                  </a:gs>
                  <a:gs pos="49000">
                    <a:srgbClr val="4269A5"/>
                  </a:gs>
                  <a:gs pos="100000">
                    <a:srgbClr val="B2329A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sx="103000" sy="103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52A6C01F-E6D3-5FE9-CF95-49B854F21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4380" y="5323138"/>
              <a:ext cx="180004" cy="180004"/>
            </a:xfrm>
            <a:prstGeom prst="rect">
              <a:avLst/>
            </a:prstGeom>
          </p:spPr>
        </p:pic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142EED63-0E7C-4723-2628-6233C5CCD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151" y="1978943"/>
            <a:ext cx="5953830" cy="389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823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1B8FC-9F42-FDA8-8503-FE915FBAD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5220A1D-08C0-AE08-2ABF-3FFDA3BBD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1036"/>
            <a:ext cx="8277725" cy="657377"/>
          </a:xfrm>
        </p:spPr>
        <p:txBody>
          <a:bodyPr/>
          <a:lstStyle/>
          <a:p>
            <a:r>
              <a:rPr lang="es-MX" b="1" dirty="0"/>
              <a:t>Basic </a:t>
            </a:r>
            <a:r>
              <a:rPr lang="es-MX" b="1" dirty="0" err="1"/>
              <a:t>Properties</a:t>
            </a:r>
            <a:r>
              <a:rPr lang="es-MX" b="1" dirty="0"/>
              <a:t> </a:t>
            </a:r>
            <a:r>
              <a:rPr lang="es-MX" b="1" dirty="0" err="1"/>
              <a:t>of</a:t>
            </a:r>
            <a:r>
              <a:rPr lang="es-MX" b="1" dirty="0"/>
              <a:t> </a:t>
            </a:r>
            <a:r>
              <a:rPr lang="es-MX" b="1" dirty="0" err="1"/>
              <a:t>the</a:t>
            </a:r>
            <a:r>
              <a:rPr lang="es-MX" b="1" dirty="0"/>
              <a:t> </a:t>
            </a:r>
            <a:r>
              <a:rPr lang="es-MX" b="1" dirty="0" err="1"/>
              <a:t>three</a:t>
            </a:r>
            <a:r>
              <a:rPr lang="es-MX" b="1" dirty="0"/>
              <a:t> </a:t>
            </a:r>
            <a:r>
              <a:rPr lang="es-MX" b="1" dirty="0" err="1"/>
              <a:t>models</a:t>
            </a:r>
            <a:r>
              <a:rPr lang="es-MX" b="1" dirty="0"/>
              <a:t> (1)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3316689-1E0D-C736-C28B-C2FE95F876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23</a:t>
            </a:fld>
            <a:endParaRPr lang="es-CO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49788F0-6572-0DE4-8959-953909407C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57835" y="3079092"/>
            <a:ext cx="8476330" cy="1444921"/>
          </a:xfrm>
        </p:spPr>
        <p:txBody>
          <a:bodyPr/>
          <a:lstStyle/>
          <a:p>
            <a:pPr lvl="1"/>
            <a:r>
              <a:rPr lang="es-MX" sz="2800" dirty="0"/>
              <a:t>Low </a:t>
            </a:r>
            <a:r>
              <a:rPr lang="es-MX" sz="2800" dirty="0" err="1"/>
              <a:t>Clustering</a:t>
            </a:r>
            <a:r>
              <a:rPr lang="es-MX" sz="2800" dirty="0"/>
              <a:t> (</a:t>
            </a:r>
            <a:r>
              <a:rPr lang="es-MX" sz="2800" dirty="0" err="1"/>
              <a:t>Few</a:t>
            </a:r>
            <a:r>
              <a:rPr lang="es-MX" sz="2800" dirty="0"/>
              <a:t> </a:t>
            </a:r>
            <a:r>
              <a:rPr lang="es-MX" sz="2800" dirty="0" err="1"/>
              <a:t>Triangles</a:t>
            </a:r>
            <a:r>
              <a:rPr lang="es-MX" sz="2800" dirty="0"/>
              <a:t>).</a:t>
            </a:r>
          </a:p>
          <a:p>
            <a:pPr lvl="1"/>
            <a:r>
              <a:rPr lang="es-MX" sz="2800" dirty="0"/>
              <a:t>Short </a:t>
            </a:r>
            <a:r>
              <a:rPr lang="es-MX" sz="2800" dirty="0" err="1"/>
              <a:t>Paths</a:t>
            </a:r>
            <a:r>
              <a:rPr lang="es-MX" sz="2800" dirty="0"/>
              <a:t>.</a:t>
            </a:r>
          </a:p>
          <a:p>
            <a:pPr lvl="1"/>
            <a:r>
              <a:rPr lang="es-MX" sz="2800" dirty="0"/>
              <a:t>No </a:t>
            </a:r>
            <a:r>
              <a:rPr lang="es-MX" sz="2800" dirty="0" err="1"/>
              <a:t>Hubs</a:t>
            </a:r>
            <a:r>
              <a:rPr lang="es-MX" sz="2800" dirty="0"/>
              <a:t> ( </a:t>
            </a:r>
            <a:r>
              <a:rPr lang="es-MX" sz="2800" dirty="0" err="1"/>
              <a:t>homogeneity</a:t>
            </a:r>
            <a:r>
              <a:rPr lang="es-MX" sz="2800" dirty="0"/>
              <a:t> </a:t>
            </a:r>
            <a:r>
              <a:rPr lang="es-MX" sz="2800" dirty="0" err="1"/>
              <a:t>of</a:t>
            </a:r>
            <a:r>
              <a:rPr lang="es-MX" sz="2800" dirty="0"/>
              <a:t> </a:t>
            </a:r>
            <a:r>
              <a:rPr lang="es-MX" sz="2800" dirty="0" err="1"/>
              <a:t>node</a:t>
            </a:r>
            <a:r>
              <a:rPr lang="es-MX" sz="2800" dirty="0"/>
              <a:t> </a:t>
            </a:r>
            <a:r>
              <a:rPr lang="es-MX" sz="2800" dirty="0" err="1"/>
              <a:t>degrees</a:t>
            </a:r>
            <a:r>
              <a:rPr lang="es-MX" sz="2800" dirty="0"/>
              <a:t>).</a:t>
            </a:r>
          </a:p>
        </p:txBody>
      </p:sp>
      <p:sp>
        <p:nvSpPr>
          <p:cNvPr id="11" name="Marcador de texto 7">
            <a:extLst>
              <a:ext uri="{FF2B5EF4-FFF2-40B4-BE49-F238E27FC236}">
                <a16:creationId xmlns:a16="http://schemas.microsoft.com/office/drawing/2014/main" id="{2AEFF379-02ED-E930-8E30-52D3C9E2690C}"/>
              </a:ext>
            </a:extLst>
          </p:cNvPr>
          <p:cNvSpPr txBox="1">
            <a:spLocks/>
          </p:cNvSpPr>
          <p:nvPr/>
        </p:nvSpPr>
        <p:spPr>
          <a:xfrm>
            <a:off x="4589462" y="2454171"/>
            <a:ext cx="3013076" cy="41611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/>
              <a:t>Random:</a:t>
            </a:r>
          </a:p>
          <a:p>
            <a:pPr marL="0" indent="0" algn="ctr">
              <a:buNone/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591394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1FBB9-D09D-B9A6-7ECA-7C708DCD1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1446B9E-6EEE-C444-5360-8B3F1BA41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1036"/>
            <a:ext cx="8277725" cy="657377"/>
          </a:xfrm>
        </p:spPr>
        <p:txBody>
          <a:bodyPr/>
          <a:lstStyle/>
          <a:p>
            <a:r>
              <a:rPr lang="es-MX" b="1" dirty="0"/>
              <a:t>Basic </a:t>
            </a:r>
            <a:r>
              <a:rPr lang="es-MX" b="1" dirty="0" err="1"/>
              <a:t>Properties</a:t>
            </a:r>
            <a:r>
              <a:rPr lang="es-MX" b="1" dirty="0"/>
              <a:t> </a:t>
            </a:r>
            <a:r>
              <a:rPr lang="es-MX" b="1" dirty="0" err="1"/>
              <a:t>of</a:t>
            </a:r>
            <a:r>
              <a:rPr lang="es-MX" b="1" dirty="0"/>
              <a:t> </a:t>
            </a:r>
            <a:r>
              <a:rPr lang="es-MX" b="1" dirty="0" err="1"/>
              <a:t>the</a:t>
            </a:r>
            <a:r>
              <a:rPr lang="es-MX" b="1" dirty="0"/>
              <a:t> </a:t>
            </a:r>
            <a:r>
              <a:rPr lang="es-MX" b="1" dirty="0" err="1"/>
              <a:t>three</a:t>
            </a:r>
            <a:r>
              <a:rPr lang="es-MX" b="1" dirty="0"/>
              <a:t> </a:t>
            </a:r>
            <a:r>
              <a:rPr lang="es-MX" b="1" dirty="0" err="1"/>
              <a:t>models</a:t>
            </a:r>
            <a:r>
              <a:rPr lang="es-MX" b="1" dirty="0"/>
              <a:t> (2)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06AE2AE-1A96-3C85-76A7-1FB12DB4F1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24</a:t>
            </a:fld>
            <a:endParaRPr lang="es-CO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01A5619-F59F-6A8D-CE91-C3060AEAB9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57835" y="3079092"/>
            <a:ext cx="8476330" cy="1444921"/>
          </a:xfrm>
        </p:spPr>
        <p:txBody>
          <a:bodyPr/>
          <a:lstStyle/>
          <a:p>
            <a:pPr lvl="1"/>
            <a:r>
              <a:rPr lang="es-MX" sz="2800" dirty="0"/>
              <a:t>High </a:t>
            </a:r>
            <a:r>
              <a:rPr lang="es-MX" sz="2800" dirty="0" err="1"/>
              <a:t>Clustering</a:t>
            </a:r>
            <a:r>
              <a:rPr lang="es-MX" sz="2800" dirty="0"/>
              <a:t> (</a:t>
            </a:r>
            <a:r>
              <a:rPr lang="es-MX" sz="2800" dirty="0" err="1"/>
              <a:t>Triangles</a:t>
            </a:r>
            <a:r>
              <a:rPr lang="es-MX" sz="2800" dirty="0"/>
              <a:t>).</a:t>
            </a:r>
          </a:p>
          <a:p>
            <a:pPr lvl="1"/>
            <a:r>
              <a:rPr lang="es-MX" sz="2800" dirty="0"/>
              <a:t>Short </a:t>
            </a:r>
            <a:r>
              <a:rPr lang="es-MX" sz="2800" dirty="0" err="1"/>
              <a:t>Paths</a:t>
            </a:r>
            <a:r>
              <a:rPr lang="es-MX" sz="2800" dirty="0"/>
              <a:t>.</a:t>
            </a:r>
          </a:p>
          <a:p>
            <a:pPr lvl="1"/>
            <a:r>
              <a:rPr lang="es-MX" sz="2800" dirty="0"/>
              <a:t> No </a:t>
            </a:r>
            <a:r>
              <a:rPr lang="es-MX" sz="2800" dirty="0" err="1"/>
              <a:t>Hubs</a:t>
            </a:r>
            <a:r>
              <a:rPr lang="es-MX" sz="2800" dirty="0"/>
              <a:t> ( </a:t>
            </a:r>
            <a:r>
              <a:rPr lang="es-MX" sz="2800" dirty="0" err="1"/>
              <a:t>homogeneity</a:t>
            </a:r>
            <a:r>
              <a:rPr lang="es-MX" sz="2800" dirty="0"/>
              <a:t> </a:t>
            </a:r>
            <a:r>
              <a:rPr lang="es-MX" sz="2800" dirty="0" err="1"/>
              <a:t>of</a:t>
            </a:r>
            <a:r>
              <a:rPr lang="es-MX" sz="2800" dirty="0"/>
              <a:t> </a:t>
            </a:r>
            <a:r>
              <a:rPr lang="es-MX" sz="2800" dirty="0" err="1"/>
              <a:t>node</a:t>
            </a:r>
            <a:r>
              <a:rPr lang="es-MX" sz="2800" dirty="0"/>
              <a:t> </a:t>
            </a:r>
            <a:r>
              <a:rPr lang="es-MX" sz="2800" dirty="0" err="1"/>
              <a:t>degrees</a:t>
            </a:r>
            <a:r>
              <a:rPr lang="es-MX" sz="2800" dirty="0"/>
              <a:t>).</a:t>
            </a:r>
          </a:p>
        </p:txBody>
      </p:sp>
      <p:sp>
        <p:nvSpPr>
          <p:cNvPr id="11" name="Marcador de texto 7">
            <a:extLst>
              <a:ext uri="{FF2B5EF4-FFF2-40B4-BE49-F238E27FC236}">
                <a16:creationId xmlns:a16="http://schemas.microsoft.com/office/drawing/2014/main" id="{25B12447-466D-5988-08FE-382C09989EB8}"/>
              </a:ext>
            </a:extLst>
          </p:cNvPr>
          <p:cNvSpPr txBox="1">
            <a:spLocks/>
          </p:cNvSpPr>
          <p:nvPr/>
        </p:nvSpPr>
        <p:spPr>
          <a:xfrm>
            <a:off x="4589462" y="2357918"/>
            <a:ext cx="3013076" cy="41611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/>
              <a:t>Small World:</a:t>
            </a:r>
          </a:p>
          <a:p>
            <a:pPr marL="0" indent="0" algn="ctr">
              <a:buNone/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43945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BF939-3A5D-99F7-6421-56C29E490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D5BAE00-7A84-9769-9FE7-A389F997B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1036"/>
            <a:ext cx="8277725" cy="657377"/>
          </a:xfrm>
        </p:spPr>
        <p:txBody>
          <a:bodyPr/>
          <a:lstStyle/>
          <a:p>
            <a:r>
              <a:rPr lang="es-MX" b="1" dirty="0"/>
              <a:t>Basic </a:t>
            </a:r>
            <a:r>
              <a:rPr lang="es-MX" b="1" dirty="0" err="1"/>
              <a:t>Properties</a:t>
            </a:r>
            <a:r>
              <a:rPr lang="es-MX" b="1" dirty="0"/>
              <a:t> </a:t>
            </a:r>
            <a:r>
              <a:rPr lang="es-MX" b="1" dirty="0" err="1"/>
              <a:t>of</a:t>
            </a:r>
            <a:r>
              <a:rPr lang="es-MX" b="1" dirty="0"/>
              <a:t> </a:t>
            </a:r>
            <a:r>
              <a:rPr lang="es-MX" b="1" dirty="0" err="1"/>
              <a:t>the</a:t>
            </a:r>
            <a:r>
              <a:rPr lang="es-MX" b="1" dirty="0"/>
              <a:t> </a:t>
            </a:r>
            <a:r>
              <a:rPr lang="es-MX" b="1" dirty="0" err="1"/>
              <a:t>three</a:t>
            </a:r>
            <a:r>
              <a:rPr lang="es-MX" b="1" dirty="0"/>
              <a:t> </a:t>
            </a:r>
            <a:r>
              <a:rPr lang="es-MX" b="1" dirty="0" err="1"/>
              <a:t>models</a:t>
            </a:r>
            <a:r>
              <a:rPr lang="es-MX" b="1" dirty="0"/>
              <a:t> (3)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9FB489B-6CF1-F337-AC7F-7E5D940875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25</a:t>
            </a:fld>
            <a:endParaRPr lang="es-CO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462E3517-6757-1BFE-52E6-73B9030831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57835" y="3079092"/>
            <a:ext cx="8476330" cy="1444921"/>
          </a:xfrm>
        </p:spPr>
        <p:txBody>
          <a:bodyPr/>
          <a:lstStyle/>
          <a:p>
            <a:pPr lvl="1"/>
            <a:r>
              <a:rPr lang="es-MX" sz="2800" dirty="0"/>
              <a:t>High </a:t>
            </a:r>
            <a:r>
              <a:rPr lang="es-MX" sz="2800" dirty="0" err="1"/>
              <a:t>Clustering</a:t>
            </a:r>
            <a:r>
              <a:rPr lang="es-MX" sz="2800" dirty="0"/>
              <a:t> (</a:t>
            </a:r>
            <a:r>
              <a:rPr lang="es-MX" sz="2800" dirty="0" err="1"/>
              <a:t>Triangles</a:t>
            </a:r>
            <a:r>
              <a:rPr lang="es-MX" sz="2800" dirty="0"/>
              <a:t>).</a:t>
            </a:r>
          </a:p>
          <a:p>
            <a:pPr lvl="1"/>
            <a:r>
              <a:rPr lang="es-MX" sz="2800" dirty="0"/>
              <a:t>Short </a:t>
            </a:r>
            <a:r>
              <a:rPr lang="es-MX" sz="2800" dirty="0" err="1"/>
              <a:t>Paths</a:t>
            </a:r>
            <a:r>
              <a:rPr lang="es-MX" sz="2800" dirty="0"/>
              <a:t>.</a:t>
            </a:r>
          </a:p>
          <a:p>
            <a:pPr lvl="1"/>
            <a:r>
              <a:rPr lang="es-MX" sz="2800" dirty="0" err="1"/>
              <a:t>Hubs</a:t>
            </a:r>
            <a:r>
              <a:rPr lang="es-MX" sz="2800" dirty="0"/>
              <a:t> ( </a:t>
            </a:r>
            <a:r>
              <a:rPr lang="es-MX" sz="2800" dirty="0" err="1"/>
              <a:t>hetereogenity</a:t>
            </a:r>
            <a:r>
              <a:rPr lang="es-MX" sz="2800" dirty="0"/>
              <a:t> </a:t>
            </a:r>
            <a:r>
              <a:rPr lang="es-MX" sz="2800" dirty="0" err="1"/>
              <a:t>of</a:t>
            </a:r>
            <a:r>
              <a:rPr lang="es-MX" sz="2800" dirty="0"/>
              <a:t> </a:t>
            </a:r>
            <a:r>
              <a:rPr lang="es-MX" sz="2800" dirty="0" err="1"/>
              <a:t>node</a:t>
            </a:r>
            <a:r>
              <a:rPr lang="es-MX" sz="2800" dirty="0"/>
              <a:t> </a:t>
            </a:r>
            <a:r>
              <a:rPr lang="es-MX" sz="2800" dirty="0" err="1"/>
              <a:t>degrees</a:t>
            </a:r>
            <a:r>
              <a:rPr lang="es-MX" sz="2800" dirty="0"/>
              <a:t>).</a:t>
            </a:r>
          </a:p>
        </p:txBody>
      </p:sp>
      <p:sp>
        <p:nvSpPr>
          <p:cNvPr id="11" name="Marcador de texto 7">
            <a:extLst>
              <a:ext uri="{FF2B5EF4-FFF2-40B4-BE49-F238E27FC236}">
                <a16:creationId xmlns:a16="http://schemas.microsoft.com/office/drawing/2014/main" id="{96BAD4DE-ADB7-663C-8055-357E19527D27}"/>
              </a:ext>
            </a:extLst>
          </p:cNvPr>
          <p:cNvSpPr txBox="1">
            <a:spLocks/>
          </p:cNvSpPr>
          <p:nvPr/>
        </p:nvSpPr>
        <p:spPr>
          <a:xfrm>
            <a:off x="4589462" y="2406045"/>
            <a:ext cx="3013076" cy="41611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/>
              <a:t>Preferential: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60376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581CF-31C5-AF24-5DFB-D960C0CC3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A007179-1948-5C8F-7651-DA519CE6B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1036"/>
            <a:ext cx="4405745" cy="657377"/>
          </a:xfrm>
        </p:spPr>
        <p:txBody>
          <a:bodyPr/>
          <a:lstStyle/>
          <a:p>
            <a:r>
              <a:rPr lang="es-CO" b="1" dirty="0" err="1"/>
              <a:t>The</a:t>
            </a:r>
            <a:r>
              <a:rPr lang="es-CO" b="1" dirty="0"/>
              <a:t> </a:t>
            </a:r>
            <a:r>
              <a:rPr lang="es-CO" b="1" dirty="0" err="1"/>
              <a:t>Three</a:t>
            </a:r>
            <a:r>
              <a:rPr lang="es-CO" b="1" dirty="0"/>
              <a:t> </a:t>
            </a:r>
            <a:r>
              <a:rPr lang="es-CO" b="1" dirty="0" err="1"/>
              <a:t>Models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F05B47E-6D60-33D1-013D-3DFD49746B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26</a:t>
            </a:fld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0ABE6E18-C67E-D3E4-B2E9-937BE0D0D719}"/>
              </a:ext>
            </a:extLst>
          </p:cNvPr>
          <p:cNvGrpSpPr/>
          <p:nvPr/>
        </p:nvGrpSpPr>
        <p:grpSpPr>
          <a:xfrm>
            <a:off x="4762232" y="3144011"/>
            <a:ext cx="2667535" cy="569977"/>
            <a:chOff x="854776" y="5133392"/>
            <a:chExt cx="2524518" cy="569977"/>
          </a:xfrm>
        </p:grpSpPr>
        <p:sp>
          <p:nvSpPr>
            <p:cNvPr id="7" name="Google Shape;458;p10">
              <a:extLst>
                <a:ext uri="{FF2B5EF4-FFF2-40B4-BE49-F238E27FC236}">
                  <a16:creationId xmlns:a16="http://schemas.microsoft.com/office/drawing/2014/main" id="{3220E935-0693-4AB7-3F93-BFEDA568D01E}"/>
                </a:ext>
              </a:extLst>
            </p:cNvPr>
            <p:cNvSpPr/>
            <p:nvPr/>
          </p:nvSpPr>
          <p:spPr>
            <a:xfrm>
              <a:off x="854776" y="5133392"/>
              <a:ext cx="2524518" cy="569977"/>
            </a:xfrm>
            <a:custGeom>
              <a:avLst/>
              <a:gdLst/>
              <a:ahLst/>
              <a:cxnLst/>
              <a:rect l="l" t="t" r="r" b="b"/>
              <a:pathLst>
                <a:path w="5182870" h="3890010" extrusionOk="0">
                  <a:moveTo>
                    <a:pt x="5070906" y="0"/>
                  </a:moveTo>
                  <a:lnTo>
                    <a:pt x="111493" y="0"/>
                  </a:lnTo>
                  <a:lnTo>
                    <a:pt x="68199" y="8800"/>
                  </a:lnTo>
                  <a:lnTo>
                    <a:pt x="32748" y="32761"/>
                  </a:lnTo>
                  <a:lnTo>
                    <a:pt x="8796" y="68221"/>
                  </a:lnTo>
                  <a:lnTo>
                    <a:pt x="0" y="111518"/>
                  </a:lnTo>
                  <a:lnTo>
                    <a:pt x="0" y="3778072"/>
                  </a:lnTo>
                  <a:lnTo>
                    <a:pt x="8796" y="3821367"/>
                  </a:lnTo>
                  <a:lnTo>
                    <a:pt x="32748" y="3856823"/>
                  </a:lnTo>
                  <a:lnTo>
                    <a:pt x="68199" y="3880779"/>
                  </a:lnTo>
                  <a:lnTo>
                    <a:pt x="111493" y="3889578"/>
                  </a:lnTo>
                  <a:lnTo>
                    <a:pt x="5070906" y="3889578"/>
                  </a:lnTo>
                  <a:lnTo>
                    <a:pt x="5114202" y="3880779"/>
                  </a:lnTo>
                  <a:lnTo>
                    <a:pt x="5149657" y="3856823"/>
                  </a:lnTo>
                  <a:lnTo>
                    <a:pt x="5173614" y="3821367"/>
                  </a:lnTo>
                  <a:lnTo>
                    <a:pt x="5182412" y="3778072"/>
                  </a:lnTo>
                  <a:lnTo>
                    <a:pt x="5182412" y="111518"/>
                  </a:lnTo>
                  <a:lnTo>
                    <a:pt x="5173614" y="68221"/>
                  </a:lnTo>
                  <a:lnTo>
                    <a:pt x="5149657" y="32761"/>
                  </a:lnTo>
                  <a:lnTo>
                    <a:pt x="5114202" y="8800"/>
                  </a:lnTo>
                  <a:lnTo>
                    <a:pt x="5070906" y="0"/>
                  </a:lnTo>
                  <a:close/>
                </a:path>
              </a:pathLst>
            </a:custGeom>
            <a:solidFill>
              <a:srgbClr val="F6F6F5"/>
            </a:solidFill>
            <a:ln w="19050">
              <a:solidFill>
                <a:srgbClr val="342956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648000"/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2" action="ppaction://hlinkfile"/>
                </a:rPr>
                <a:t>Link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2" action="ppaction://hlinkfile"/>
                </a:rPr>
                <a:t>to</a:t>
              </a:r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2" action="ppaction://hlinkfile"/>
                </a:rPr>
                <a:t>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2" action="ppaction://hlinkfile"/>
                </a:rPr>
                <a:t>Three-Model</a:t>
              </a:r>
              <a:endParaRPr lang="es-ES" dirty="0">
                <a:solidFill>
                  <a:srgbClr val="342956"/>
                </a:solidFill>
                <a:latin typeface="Ancizar Sans" panose="020B0602040300000003" pitchFamily="34" charset="0"/>
              </a:endParaRPr>
            </a:p>
          </p:txBody>
        </p:sp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B813F5B9-A7FD-7830-F839-8722E402DC0D}"/>
                </a:ext>
              </a:extLst>
            </p:cNvPr>
            <p:cNvGrpSpPr/>
            <p:nvPr/>
          </p:nvGrpSpPr>
          <p:grpSpPr>
            <a:xfrm>
              <a:off x="1010563" y="5245101"/>
              <a:ext cx="305849" cy="332321"/>
              <a:chOff x="1024049" y="5286245"/>
              <a:chExt cx="332321" cy="332321"/>
            </a:xfrm>
          </p:grpSpPr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B5AEF602-268F-DAEE-826B-7E9374BCA7CD}"/>
                  </a:ext>
                </a:extLst>
              </p:cNvPr>
              <p:cNvSpPr/>
              <p:nvPr/>
            </p:nvSpPr>
            <p:spPr>
              <a:xfrm>
                <a:off x="1024049" y="5286245"/>
                <a:ext cx="332321" cy="332321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rgbClr val="3429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3" name="Elipse 12">
                <a:extLst>
                  <a:ext uri="{FF2B5EF4-FFF2-40B4-BE49-F238E27FC236}">
                    <a16:creationId xmlns:a16="http://schemas.microsoft.com/office/drawing/2014/main" id="{9333EDE4-3C7D-FFE8-9724-ABE013D99917}"/>
                  </a:ext>
                </a:extLst>
              </p:cNvPr>
              <p:cNvSpPr/>
              <p:nvPr/>
            </p:nvSpPr>
            <p:spPr>
              <a:xfrm>
                <a:off x="1055490" y="5317686"/>
                <a:ext cx="269437" cy="269437"/>
              </a:xfrm>
              <a:prstGeom prst="ellipse">
                <a:avLst/>
              </a:prstGeom>
              <a:gradFill flip="none" rotWithShape="1">
                <a:gsLst>
                  <a:gs pos="0">
                    <a:srgbClr val="7864B5"/>
                  </a:gs>
                  <a:gs pos="49000">
                    <a:srgbClr val="4269A5"/>
                  </a:gs>
                  <a:gs pos="100000">
                    <a:srgbClr val="B2329A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sx="103000" sy="103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4F66B406-C8D4-D18D-2D42-2E2E18742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4380" y="5323138"/>
              <a:ext cx="180004" cy="180004"/>
            </a:xfrm>
            <a:prstGeom prst="rect">
              <a:avLst/>
            </a:prstGeom>
          </p:spPr>
        </p:pic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8CDF1D4F-AFB6-48BD-1F87-8BC5EA4E042B}"/>
              </a:ext>
            </a:extLst>
          </p:cNvPr>
          <p:cNvGrpSpPr/>
          <p:nvPr/>
        </p:nvGrpSpPr>
        <p:grpSpPr>
          <a:xfrm>
            <a:off x="194012" y="2172537"/>
            <a:ext cx="2930188" cy="4400041"/>
            <a:chOff x="194012" y="2172537"/>
            <a:chExt cx="2930188" cy="4400041"/>
          </a:xfrm>
        </p:grpSpPr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108D4798-974D-75EC-04B5-BF8D1C0BDD4E}"/>
                </a:ext>
              </a:extLst>
            </p:cNvPr>
            <p:cNvCxnSpPr/>
            <p:nvPr/>
          </p:nvCxnSpPr>
          <p:spPr>
            <a:xfrm flipV="1">
              <a:off x="589544" y="3519813"/>
              <a:ext cx="877306" cy="134746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AF69F3DB-20C0-1CE7-9A3A-7DC0BB2AEA6D}"/>
                </a:ext>
              </a:extLst>
            </p:cNvPr>
            <p:cNvCxnSpPr/>
            <p:nvPr/>
          </p:nvCxnSpPr>
          <p:spPr>
            <a:xfrm flipH="1" flipV="1">
              <a:off x="494863" y="2420773"/>
              <a:ext cx="1010388" cy="108147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FC7B879B-A0FD-C5F4-5ACC-64304BB873C3}"/>
                </a:ext>
              </a:extLst>
            </p:cNvPr>
            <p:cNvCxnSpPr>
              <a:stCxn id="25" idx="6"/>
            </p:cNvCxnSpPr>
            <p:nvPr/>
          </p:nvCxnSpPr>
          <p:spPr>
            <a:xfrm flipV="1">
              <a:off x="746427" y="2349218"/>
              <a:ext cx="1495817" cy="7155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AE8484FB-28ED-C82B-55ED-B54652B70C96}"/>
                </a:ext>
              </a:extLst>
            </p:cNvPr>
            <p:cNvCxnSpPr/>
            <p:nvPr/>
          </p:nvCxnSpPr>
          <p:spPr>
            <a:xfrm>
              <a:off x="423383" y="5054987"/>
              <a:ext cx="2467454" cy="75001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FE38973F-081A-AF03-0AA1-50C7830AAA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0675" y="5822563"/>
              <a:ext cx="1278492" cy="61642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E1C739FE-6952-F8AE-2E8F-A2CD9CD80DE8}"/>
                </a:ext>
              </a:extLst>
            </p:cNvPr>
            <p:cNvSpPr/>
            <p:nvPr/>
          </p:nvSpPr>
          <p:spPr>
            <a:xfrm>
              <a:off x="2657475" y="5571640"/>
              <a:ext cx="466725" cy="46672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60274BE5-2E4A-E376-DAED-57D1BC539398}"/>
                </a:ext>
              </a:extLst>
            </p:cNvPr>
            <p:cNvSpPr/>
            <p:nvPr/>
          </p:nvSpPr>
          <p:spPr>
            <a:xfrm>
              <a:off x="194012" y="4754136"/>
              <a:ext cx="601702" cy="60170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5D0D023A-38B1-F2A1-225C-F72E9C916290}"/>
                </a:ext>
              </a:extLst>
            </p:cNvPr>
            <p:cNvSpPr/>
            <p:nvPr/>
          </p:nvSpPr>
          <p:spPr>
            <a:xfrm>
              <a:off x="1423747" y="6205625"/>
              <a:ext cx="366953" cy="36695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F57E8FF3-7384-4CCF-4D63-23B56B0DD750}"/>
                </a:ext>
              </a:extLst>
            </p:cNvPr>
            <p:cNvSpPr/>
            <p:nvPr/>
          </p:nvSpPr>
          <p:spPr>
            <a:xfrm>
              <a:off x="1233488" y="3273614"/>
              <a:ext cx="466725" cy="46672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EA7626A9-2454-630B-B3DC-FAC65E408123}"/>
                </a:ext>
              </a:extLst>
            </p:cNvPr>
            <p:cNvSpPr/>
            <p:nvPr/>
          </p:nvSpPr>
          <p:spPr>
            <a:xfrm>
              <a:off x="2046444" y="2172537"/>
              <a:ext cx="366953" cy="36695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D661662A-072E-561B-EAFC-7894987F42A9}"/>
                </a:ext>
              </a:extLst>
            </p:cNvPr>
            <p:cNvSpPr/>
            <p:nvPr/>
          </p:nvSpPr>
          <p:spPr>
            <a:xfrm>
              <a:off x="257223" y="2176171"/>
              <a:ext cx="489204" cy="48920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4727892B-C199-9476-990F-4ED17EFCEDBC}"/>
              </a:ext>
            </a:extLst>
          </p:cNvPr>
          <p:cNvGrpSpPr/>
          <p:nvPr/>
        </p:nvGrpSpPr>
        <p:grpSpPr>
          <a:xfrm>
            <a:off x="9323022" y="2053820"/>
            <a:ext cx="2489084" cy="4636132"/>
            <a:chOff x="9323022" y="2053820"/>
            <a:chExt cx="2489084" cy="4636132"/>
          </a:xfrm>
        </p:grpSpPr>
        <p:cxnSp>
          <p:nvCxnSpPr>
            <p:cNvPr id="27" name="Conector recto 26">
              <a:extLst>
                <a:ext uri="{FF2B5EF4-FFF2-40B4-BE49-F238E27FC236}">
                  <a16:creationId xmlns:a16="http://schemas.microsoft.com/office/drawing/2014/main" id="{64BEAA02-C686-A89A-E7DB-6D58FE55FEEA}"/>
                </a:ext>
              </a:extLst>
            </p:cNvPr>
            <p:cNvCxnSpPr/>
            <p:nvPr/>
          </p:nvCxnSpPr>
          <p:spPr>
            <a:xfrm>
              <a:off x="9696381" y="2213451"/>
              <a:ext cx="1058726" cy="138907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87A85FD4-5F7D-D5FE-93B2-D564488012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55107" y="2665375"/>
              <a:ext cx="847349" cy="90705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D74E958D-1832-60E0-79DF-4EED39AC061F}"/>
                </a:ext>
              </a:extLst>
            </p:cNvPr>
            <p:cNvCxnSpPr/>
            <p:nvPr/>
          </p:nvCxnSpPr>
          <p:spPr>
            <a:xfrm flipH="1">
              <a:off x="9623873" y="4754135"/>
              <a:ext cx="22622" cy="163496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0E8429BA-1012-1E2D-E443-0B6759CA48B5}"/>
                </a:ext>
              </a:extLst>
            </p:cNvPr>
            <p:cNvCxnSpPr/>
            <p:nvPr/>
          </p:nvCxnSpPr>
          <p:spPr>
            <a:xfrm flipV="1">
              <a:off x="9736983" y="5170974"/>
              <a:ext cx="1865473" cy="12181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AB5C5A70-1293-52DB-9E7A-0B475EC66B3E}"/>
                </a:ext>
              </a:extLst>
            </p:cNvPr>
            <p:cNvCxnSpPr>
              <a:endCxn id="33" idx="4"/>
            </p:cNvCxnSpPr>
            <p:nvPr/>
          </p:nvCxnSpPr>
          <p:spPr>
            <a:xfrm flipH="1" flipV="1">
              <a:off x="10755107" y="3700993"/>
              <a:ext cx="873522" cy="146998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5077B4F5-95C3-D63F-04A8-997E87EA1FEB}"/>
                </a:ext>
              </a:extLst>
            </p:cNvPr>
            <p:cNvSpPr/>
            <p:nvPr/>
          </p:nvSpPr>
          <p:spPr>
            <a:xfrm>
              <a:off x="9413133" y="4520773"/>
              <a:ext cx="466725" cy="46672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943396D5-EC45-4577-F608-94E920316236}"/>
                </a:ext>
              </a:extLst>
            </p:cNvPr>
            <p:cNvSpPr/>
            <p:nvPr/>
          </p:nvSpPr>
          <p:spPr>
            <a:xfrm>
              <a:off x="10521745" y="3339070"/>
              <a:ext cx="466725" cy="46672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1D2D581A-0D80-D256-1B69-A8189B2A5791}"/>
                </a:ext>
              </a:extLst>
            </p:cNvPr>
            <p:cNvSpPr/>
            <p:nvPr/>
          </p:nvSpPr>
          <p:spPr>
            <a:xfrm>
              <a:off x="9323022" y="6088250"/>
              <a:ext cx="601702" cy="60170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AC52D591-9D9A-0AAB-66A3-645AE03A869B}"/>
                </a:ext>
              </a:extLst>
            </p:cNvPr>
            <p:cNvSpPr/>
            <p:nvPr/>
          </p:nvSpPr>
          <p:spPr>
            <a:xfrm>
              <a:off x="9512905" y="2053820"/>
              <a:ext cx="366953" cy="36695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F361B8B-F800-238E-5EF7-82157195EDC1}"/>
                </a:ext>
              </a:extLst>
            </p:cNvPr>
            <p:cNvSpPr/>
            <p:nvPr/>
          </p:nvSpPr>
          <p:spPr>
            <a:xfrm>
              <a:off x="11445153" y="4987498"/>
              <a:ext cx="366953" cy="36695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B4A2EE34-7B8D-48D8-9943-55A525E45E26}"/>
              </a:ext>
            </a:extLst>
          </p:cNvPr>
          <p:cNvGrpSpPr/>
          <p:nvPr/>
        </p:nvGrpSpPr>
        <p:grpSpPr>
          <a:xfrm>
            <a:off x="4777211" y="4520773"/>
            <a:ext cx="3189311" cy="569977"/>
            <a:chOff x="854776" y="5133392"/>
            <a:chExt cx="3018320" cy="569977"/>
          </a:xfrm>
        </p:grpSpPr>
        <p:sp>
          <p:nvSpPr>
            <p:cNvPr id="38" name="Google Shape;458;p10">
              <a:extLst>
                <a:ext uri="{FF2B5EF4-FFF2-40B4-BE49-F238E27FC236}">
                  <a16:creationId xmlns:a16="http://schemas.microsoft.com/office/drawing/2014/main" id="{3DF15829-400B-448B-BA10-6746FCAF7FB5}"/>
                </a:ext>
              </a:extLst>
            </p:cNvPr>
            <p:cNvSpPr/>
            <p:nvPr/>
          </p:nvSpPr>
          <p:spPr>
            <a:xfrm>
              <a:off x="854776" y="5133392"/>
              <a:ext cx="3018320" cy="569977"/>
            </a:xfrm>
            <a:custGeom>
              <a:avLst/>
              <a:gdLst/>
              <a:ahLst/>
              <a:cxnLst/>
              <a:rect l="l" t="t" r="r" b="b"/>
              <a:pathLst>
                <a:path w="5182870" h="3890010" extrusionOk="0">
                  <a:moveTo>
                    <a:pt x="5070906" y="0"/>
                  </a:moveTo>
                  <a:lnTo>
                    <a:pt x="111493" y="0"/>
                  </a:lnTo>
                  <a:lnTo>
                    <a:pt x="68199" y="8800"/>
                  </a:lnTo>
                  <a:lnTo>
                    <a:pt x="32748" y="32761"/>
                  </a:lnTo>
                  <a:lnTo>
                    <a:pt x="8796" y="68221"/>
                  </a:lnTo>
                  <a:lnTo>
                    <a:pt x="0" y="111518"/>
                  </a:lnTo>
                  <a:lnTo>
                    <a:pt x="0" y="3778072"/>
                  </a:lnTo>
                  <a:lnTo>
                    <a:pt x="8796" y="3821367"/>
                  </a:lnTo>
                  <a:lnTo>
                    <a:pt x="32748" y="3856823"/>
                  </a:lnTo>
                  <a:lnTo>
                    <a:pt x="68199" y="3880779"/>
                  </a:lnTo>
                  <a:lnTo>
                    <a:pt x="111493" y="3889578"/>
                  </a:lnTo>
                  <a:lnTo>
                    <a:pt x="5070906" y="3889578"/>
                  </a:lnTo>
                  <a:lnTo>
                    <a:pt x="5114202" y="3880779"/>
                  </a:lnTo>
                  <a:lnTo>
                    <a:pt x="5149657" y="3856823"/>
                  </a:lnTo>
                  <a:lnTo>
                    <a:pt x="5173614" y="3821367"/>
                  </a:lnTo>
                  <a:lnTo>
                    <a:pt x="5182412" y="3778072"/>
                  </a:lnTo>
                  <a:lnTo>
                    <a:pt x="5182412" y="111518"/>
                  </a:lnTo>
                  <a:lnTo>
                    <a:pt x="5173614" y="68221"/>
                  </a:lnTo>
                  <a:lnTo>
                    <a:pt x="5149657" y="32761"/>
                  </a:lnTo>
                  <a:lnTo>
                    <a:pt x="5114202" y="8800"/>
                  </a:lnTo>
                  <a:lnTo>
                    <a:pt x="5070906" y="0"/>
                  </a:lnTo>
                  <a:close/>
                </a:path>
              </a:pathLst>
            </a:custGeom>
            <a:solidFill>
              <a:srgbClr val="F6F6F5"/>
            </a:solidFill>
            <a:ln w="19050">
              <a:solidFill>
                <a:srgbClr val="342956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648000"/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4" action="ppaction://hlinkfile"/>
                </a:rPr>
                <a:t>Link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4" action="ppaction://hlinkfile"/>
                </a:rPr>
                <a:t>to</a:t>
              </a:r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4" action="ppaction://hlinkfile"/>
                </a:rPr>
                <a:t>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4" action="ppaction://hlinkfile"/>
                </a:rPr>
                <a:t>Diffussion-Attack</a:t>
              </a:r>
              <a:endParaRPr lang="es-ES" dirty="0">
                <a:solidFill>
                  <a:srgbClr val="342956"/>
                </a:solidFill>
                <a:latin typeface="Ancizar Sans" panose="020B0602040300000003" pitchFamily="34" charset="0"/>
              </a:endParaRPr>
            </a:p>
          </p:txBody>
        </p:sp>
        <p:grpSp>
          <p:nvGrpSpPr>
            <p:cNvPr id="39" name="Grupo 38">
              <a:extLst>
                <a:ext uri="{FF2B5EF4-FFF2-40B4-BE49-F238E27FC236}">
                  <a16:creationId xmlns:a16="http://schemas.microsoft.com/office/drawing/2014/main" id="{840C25D6-F26F-4C11-BA4F-75EC697458DE}"/>
                </a:ext>
              </a:extLst>
            </p:cNvPr>
            <p:cNvGrpSpPr/>
            <p:nvPr/>
          </p:nvGrpSpPr>
          <p:grpSpPr>
            <a:xfrm>
              <a:off x="1010563" y="5245101"/>
              <a:ext cx="305849" cy="332321"/>
              <a:chOff x="1024049" y="5286245"/>
              <a:chExt cx="332321" cy="332321"/>
            </a:xfrm>
          </p:grpSpPr>
          <p:sp>
            <p:nvSpPr>
              <p:cNvPr id="41" name="Elipse 40">
                <a:extLst>
                  <a:ext uri="{FF2B5EF4-FFF2-40B4-BE49-F238E27FC236}">
                    <a16:creationId xmlns:a16="http://schemas.microsoft.com/office/drawing/2014/main" id="{A28463CF-BF5A-4F65-B3D8-1013B24D0A1C}"/>
                  </a:ext>
                </a:extLst>
              </p:cNvPr>
              <p:cNvSpPr/>
              <p:nvPr/>
            </p:nvSpPr>
            <p:spPr>
              <a:xfrm>
                <a:off x="1024049" y="5286245"/>
                <a:ext cx="332321" cy="332321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rgbClr val="3429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0DF38534-2454-4654-8906-976CE6E24298}"/>
                  </a:ext>
                </a:extLst>
              </p:cNvPr>
              <p:cNvSpPr/>
              <p:nvPr/>
            </p:nvSpPr>
            <p:spPr>
              <a:xfrm>
                <a:off x="1055490" y="5317686"/>
                <a:ext cx="269437" cy="269437"/>
              </a:xfrm>
              <a:prstGeom prst="ellipse">
                <a:avLst/>
              </a:prstGeom>
              <a:gradFill flip="none" rotWithShape="1">
                <a:gsLst>
                  <a:gs pos="0">
                    <a:srgbClr val="7864B5"/>
                  </a:gs>
                  <a:gs pos="49000">
                    <a:srgbClr val="4269A5"/>
                  </a:gs>
                  <a:gs pos="100000">
                    <a:srgbClr val="B2329A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sx="103000" sy="103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pic>
          <p:nvPicPr>
            <p:cNvPr id="40" name="Imagen 39">
              <a:extLst>
                <a:ext uri="{FF2B5EF4-FFF2-40B4-BE49-F238E27FC236}">
                  <a16:creationId xmlns:a16="http://schemas.microsoft.com/office/drawing/2014/main" id="{86A1F5A0-37C4-41B3-BECD-FAA2C2B7D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4380" y="5323138"/>
              <a:ext cx="180004" cy="180004"/>
            </a:xfrm>
            <a:prstGeom prst="rect">
              <a:avLst/>
            </a:prstGeom>
          </p:spPr>
        </p:pic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D930B995-422B-4C16-A550-E596CE050C65}"/>
              </a:ext>
            </a:extLst>
          </p:cNvPr>
          <p:cNvSpPr txBox="1"/>
          <p:nvPr/>
        </p:nvSpPr>
        <p:spPr>
          <a:xfrm>
            <a:off x="5088432" y="3951055"/>
            <a:ext cx="1706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Si hay Tiempo….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55591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96DA2-11C2-D129-10B3-C585956AE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0D65B84-8248-1CA4-E488-592C8B7B1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1036"/>
            <a:ext cx="4994277" cy="657377"/>
          </a:xfrm>
        </p:spPr>
        <p:txBody>
          <a:bodyPr/>
          <a:lstStyle/>
          <a:p>
            <a:r>
              <a:rPr lang="es-CO" b="1" dirty="0"/>
              <a:t>Real </a:t>
            </a:r>
            <a:r>
              <a:rPr lang="es-CO" b="1" dirty="0" err="1"/>
              <a:t>World</a:t>
            </a:r>
            <a:r>
              <a:rPr lang="es-CO" b="1" dirty="0"/>
              <a:t> Networks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26DC3B4-A009-1BE8-D9D2-A1FC7759F6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27</a:t>
            </a:fld>
            <a:endParaRPr lang="es-CO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E08C687-68CC-587C-355C-B5621BE50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500" y="3985933"/>
            <a:ext cx="5275475" cy="188595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1A53253-7CBD-C7AD-763C-EBFC92FD8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99" y="3975109"/>
            <a:ext cx="5062872" cy="189677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F59A45B-0D66-964B-F7A9-494F9F6B8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435" y="1772718"/>
            <a:ext cx="774382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149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E5234-96A3-8358-077A-B7994D530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C569BFF-AF6F-0D76-7091-9E7A35AB1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1036"/>
            <a:ext cx="3348435" cy="657377"/>
          </a:xfrm>
        </p:spPr>
        <p:txBody>
          <a:bodyPr/>
          <a:lstStyle/>
          <a:p>
            <a:r>
              <a:rPr lang="es-CO" dirty="0"/>
              <a:t>Film </a:t>
            </a:r>
            <a:r>
              <a:rPr lang="es-CO" dirty="0" err="1"/>
              <a:t>Actors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5E32700-BB7F-A3EA-29A7-AD8D296D09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28</a:t>
            </a:fld>
            <a:endParaRPr lang="es-CO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4A1E75C-0FAB-D256-3B2E-A96DB4109464}"/>
              </a:ext>
            </a:extLst>
          </p:cNvPr>
          <p:cNvSpPr txBox="1"/>
          <p:nvPr/>
        </p:nvSpPr>
        <p:spPr>
          <a:xfrm>
            <a:off x="1540157" y="1641109"/>
            <a:ext cx="2307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 err="1"/>
              <a:t>Nodes</a:t>
            </a:r>
            <a:r>
              <a:rPr lang="es-CO" sz="3200" b="1" dirty="0"/>
              <a:t>: 1613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7A163F6-FB3F-E98E-E62F-B2734B17E5B8}"/>
              </a:ext>
            </a:extLst>
          </p:cNvPr>
          <p:cNvSpPr txBox="1"/>
          <p:nvPr/>
        </p:nvSpPr>
        <p:spPr>
          <a:xfrm>
            <a:off x="4640314" y="1641108"/>
            <a:ext cx="2076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/>
              <a:t>Links: 6691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FCB10127-F205-43F4-B27B-A9CED6557B7D}"/>
              </a:ext>
            </a:extLst>
          </p:cNvPr>
          <p:cNvGrpSpPr/>
          <p:nvPr/>
        </p:nvGrpSpPr>
        <p:grpSpPr>
          <a:xfrm>
            <a:off x="589544" y="2428579"/>
            <a:ext cx="2667535" cy="569977"/>
            <a:chOff x="854776" y="5133392"/>
            <a:chExt cx="2524518" cy="569977"/>
          </a:xfrm>
        </p:grpSpPr>
        <p:sp>
          <p:nvSpPr>
            <p:cNvPr id="9" name="Google Shape;458;p10">
              <a:extLst>
                <a:ext uri="{FF2B5EF4-FFF2-40B4-BE49-F238E27FC236}">
                  <a16:creationId xmlns:a16="http://schemas.microsoft.com/office/drawing/2014/main" id="{FC48678E-EB11-41C9-965E-6432A01ABCF7}"/>
                </a:ext>
              </a:extLst>
            </p:cNvPr>
            <p:cNvSpPr/>
            <p:nvPr/>
          </p:nvSpPr>
          <p:spPr>
            <a:xfrm>
              <a:off x="854776" y="5133392"/>
              <a:ext cx="2524518" cy="569977"/>
            </a:xfrm>
            <a:custGeom>
              <a:avLst/>
              <a:gdLst/>
              <a:ahLst/>
              <a:cxnLst/>
              <a:rect l="l" t="t" r="r" b="b"/>
              <a:pathLst>
                <a:path w="5182870" h="3890010" extrusionOk="0">
                  <a:moveTo>
                    <a:pt x="5070906" y="0"/>
                  </a:moveTo>
                  <a:lnTo>
                    <a:pt x="111493" y="0"/>
                  </a:lnTo>
                  <a:lnTo>
                    <a:pt x="68199" y="8800"/>
                  </a:lnTo>
                  <a:lnTo>
                    <a:pt x="32748" y="32761"/>
                  </a:lnTo>
                  <a:lnTo>
                    <a:pt x="8796" y="68221"/>
                  </a:lnTo>
                  <a:lnTo>
                    <a:pt x="0" y="111518"/>
                  </a:lnTo>
                  <a:lnTo>
                    <a:pt x="0" y="3778072"/>
                  </a:lnTo>
                  <a:lnTo>
                    <a:pt x="8796" y="3821367"/>
                  </a:lnTo>
                  <a:lnTo>
                    <a:pt x="32748" y="3856823"/>
                  </a:lnTo>
                  <a:lnTo>
                    <a:pt x="68199" y="3880779"/>
                  </a:lnTo>
                  <a:lnTo>
                    <a:pt x="111493" y="3889578"/>
                  </a:lnTo>
                  <a:lnTo>
                    <a:pt x="5070906" y="3889578"/>
                  </a:lnTo>
                  <a:lnTo>
                    <a:pt x="5114202" y="3880779"/>
                  </a:lnTo>
                  <a:lnTo>
                    <a:pt x="5149657" y="3856823"/>
                  </a:lnTo>
                  <a:lnTo>
                    <a:pt x="5173614" y="3821367"/>
                  </a:lnTo>
                  <a:lnTo>
                    <a:pt x="5182412" y="3778072"/>
                  </a:lnTo>
                  <a:lnTo>
                    <a:pt x="5182412" y="111518"/>
                  </a:lnTo>
                  <a:lnTo>
                    <a:pt x="5173614" y="68221"/>
                  </a:lnTo>
                  <a:lnTo>
                    <a:pt x="5149657" y="32761"/>
                  </a:lnTo>
                  <a:lnTo>
                    <a:pt x="5114202" y="8800"/>
                  </a:lnTo>
                  <a:lnTo>
                    <a:pt x="5070906" y="0"/>
                  </a:lnTo>
                  <a:close/>
                </a:path>
              </a:pathLst>
            </a:custGeom>
            <a:solidFill>
              <a:srgbClr val="F6F6F5"/>
            </a:solidFill>
            <a:ln w="19050">
              <a:solidFill>
                <a:srgbClr val="342956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648000"/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2" action="ppaction://hlinkfile"/>
                </a:rPr>
                <a:t>Link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2" action="ppaction://hlinkfile"/>
                </a:rPr>
                <a:t>to</a:t>
              </a:r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2" action="ppaction://hlinkfile"/>
                </a:rPr>
                <a:t>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2" action="ppaction://hlinkfile"/>
                </a:rPr>
                <a:t>Model</a:t>
              </a:r>
              <a:endParaRPr lang="es-ES" dirty="0">
                <a:solidFill>
                  <a:srgbClr val="342956"/>
                </a:solidFill>
                <a:latin typeface="Ancizar Sans" panose="020B0602040300000003" pitchFamily="34" charset="0"/>
              </a:endParaRPr>
            </a:p>
          </p:txBody>
        </p:sp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2A3D3ABB-9AEB-43ED-BE47-F74EC2641BF2}"/>
                </a:ext>
              </a:extLst>
            </p:cNvPr>
            <p:cNvGrpSpPr/>
            <p:nvPr/>
          </p:nvGrpSpPr>
          <p:grpSpPr>
            <a:xfrm>
              <a:off x="1010563" y="5245101"/>
              <a:ext cx="305849" cy="332321"/>
              <a:chOff x="1024049" y="5286245"/>
              <a:chExt cx="332321" cy="332321"/>
            </a:xfrm>
          </p:grpSpPr>
          <p:sp>
            <p:nvSpPr>
              <p:cNvPr id="13" name="Elipse 12">
                <a:extLst>
                  <a:ext uri="{FF2B5EF4-FFF2-40B4-BE49-F238E27FC236}">
                    <a16:creationId xmlns:a16="http://schemas.microsoft.com/office/drawing/2014/main" id="{D48D68E3-B78E-497D-BA63-FC9DC9EB694A}"/>
                  </a:ext>
                </a:extLst>
              </p:cNvPr>
              <p:cNvSpPr/>
              <p:nvPr/>
            </p:nvSpPr>
            <p:spPr>
              <a:xfrm>
                <a:off x="1024049" y="5286245"/>
                <a:ext cx="332321" cy="332321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rgbClr val="3429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F17DD83D-7D5A-4EB4-96AA-05476A810EDF}"/>
                  </a:ext>
                </a:extLst>
              </p:cNvPr>
              <p:cNvSpPr/>
              <p:nvPr/>
            </p:nvSpPr>
            <p:spPr>
              <a:xfrm>
                <a:off x="1055490" y="5317686"/>
                <a:ext cx="269437" cy="269437"/>
              </a:xfrm>
              <a:prstGeom prst="ellipse">
                <a:avLst/>
              </a:prstGeom>
              <a:gradFill flip="none" rotWithShape="1">
                <a:gsLst>
                  <a:gs pos="0">
                    <a:srgbClr val="7864B5"/>
                  </a:gs>
                  <a:gs pos="49000">
                    <a:srgbClr val="4269A5"/>
                  </a:gs>
                  <a:gs pos="100000">
                    <a:srgbClr val="B2329A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sx="103000" sy="103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8D3D4900-4A4D-443A-9CA1-692050177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4380" y="5323138"/>
              <a:ext cx="180004" cy="180004"/>
            </a:xfrm>
            <a:prstGeom prst="rect">
              <a:avLst/>
            </a:prstGeom>
          </p:spPr>
        </p:pic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A76FF04D-12FD-409F-BD46-0D29AAD42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431" y="2428579"/>
            <a:ext cx="4025981" cy="336338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C6BAE20-6A60-47A8-9E7D-7F5E97E5CE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4492" y="1408780"/>
            <a:ext cx="2848373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1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E5234-96A3-8358-077A-B7994D530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C569BFF-AF6F-0D76-7091-9E7A35AB1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1036"/>
            <a:ext cx="3348435" cy="657377"/>
          </a:xfrm>
        </p:spPr>
        <p:txBody>
          <a:bodyPr/>
          <a:lstStyle/>
          <a:p>
            <a:r>
              <a:rPr lang="es-CO" dirty="0" err="1"/>
              <a:t>Power</a:t>
            </a:r>
            <a:r>
              <a:rPr lang="es-CO" dirty="0"/>
              <a:t> </a:t>
            </a:r>
            <a:r>
              <a:rPr lang="es-CO" dirty="0" err="1"/>
              <a:t>Grid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5E32700-BB7F-A3EA-29A7-AD8D296D09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29</a:t>
            </a:fld>
            <a:endParaRPr lang="es-CO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0D5997D-6352-3E60-30B3-A5B464DE2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842" y="1438413"/>
            <a:ext cx="2457450" cy="443865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24A1E75C-0FAB-D256-3B2E-A96DB4109464}"/>
              </a:ext>
            </a:extLst>
          </p:cNvPr>
          <p:cNvSpPr txBox="1"/>
          <p:nvPr/>
        </p:nvSpPr>
        <p:spPr>
          <a:xfrm>
            <a:off x="1540157" y="1641109"/>
            <a:ext cx="2307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 err="1"/>
              <a:t>Nodes</a:t>
            </a:r>
            <a:r>
              <a:rPr lang="es-CO" sz="3200" b="1" dirty="0"/>
              <a:t>: 4941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7A163F6-FB3F-E98E-E62F-B2734B17E5B8}"/>
              </a:ext>
            </a:extLst>
          </p:cNvPr>
          <p:cNvSpPr txBox="1"/>
          <p:nvPr/>
        </p:nvSpPr>
        <p:spPr>
          <a:xfrm>
            <a:off x="4640314" y="1641108"/>
            <a:ext cx="2076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/>
              <a:t>Links: 6594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33B7CA4E-77CF-31C2-D304-F73390F10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155" y="2428579"/>
            <a:ext cx="3755398" cy="3609355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FCB10127-F205-43F4-B27B-A9CED6557B7D}"/>
              </a:ext>
            </a:extLst>
          </p:cNvPr>
          <p:cNvGrpSpPr/>
          <p:nvPr/>
        </p:nvGrpSpPr>
        <p:grpSpPr>
          <a:xfrm>
            <a:off x="589544" y="2428579"/>
            <a:ext cx="2667535" cy="569977"/>
            <a:chOff x="854776" y="5133392"/>
            <a:chExt cx="2524518" cy="569977"/>
          </a:xfrm>
        </p:grpSpPr>
        <p:sp>
          <p:nvSpPr>
            <p:cNvPr id="9" name="Google Shape;458;p10">
              <a:extLst>
                <a:ext uri="{FF2B5EF4-FFF2-40B4-BE49-F238E27FC236}">
                  <a16:creationId xmlns:a16="http://schemas.microsoft.com/office/drawing/2014/main" id="{FC48678E-EB11-41C9-965E-6432A01ABCF7}"/>
                </a:ext>
              </a:extLst>
            </p:cNvPr>
            <p:cNvSpPr/>
            <p:nvPr/>
          </p:nvSpPr>
          <p:spPr>
            <a:xfrm>
              <a:off x="854776" y="5133392"/>
              <a:ext cx="2524518" cy="569977"/>
            </a:xfrm>
            <a:custGeom>
              <a:avLst/>
              <a:gdLst/>
              <a:ahLst/>
              <a:cxnLst/>
              <a:rect l="l" t="t" r="r" b="b"/>
              <a:pathLst>
                <a:path w="5182870" h="3890010" extrusionOk="0">
                  <a:moveTo>
                    <a:pt x="5070906" y="0"/>
                  </a:moveTo>
                  <a:lnTo>
                    <a:pt x="111493" y="0"/>
                  </a:lnTo>
                  <a:lnTo>
                    <a:pt x="68199" y="8800"/>
                  </a:lnTo>
                  <a:lnTo>
                    <a:pt x="32748" y="32761"/>
                  </a:lnTo>
                  <a:lnTo>
                    <a:pt x="8796" y="68221"/>
                  </a:lnTo>
                  <a:lnTo>
                    <a:pt x="0" y="111518"/>
                  </a:lnTo>
                  <a:lnTo>
                    <a:pt x="0" y="3778072"/>
                  </a:lnTo>
                  <a:lnTo>
                    <a:pt x="8796" y="3821367"/>
                  </a:lnTo>
                  <a:lnTo>
                    <a:pt x="32748" y="3856823"/>
                  </a:lnTo>
                  <a:lnTo>
                    <a:pt x="68199" y="3880779"/>
                  </a:lnTo>
                  <a:lnTo>
                    <a:pt x="111493" y="3889578"/>
                  </a:lnTo>
                  <a:lnTo>
                    <a:pt x="5070906" y="3889578"/>
                  </a:lnTo>
                  <a:lnTo>
                    <a:pt x="5114202" y="3880779"/>
                  </a:lnTo>
                  <a:lnTo>
                    <a:pt x="5149657" y="3856823"/>
                  </a:lnTo>
                  <a:lnTo>
                    <a:pt x="5173614" y="3821367"/>
                  </a:lnTo>
                  <a:lnTo>
                    <a:pt x="5182412" y="3778072"/>
                  </a:lnTo>
                  <a:lnTo>
                    <a:pt x="5182412" y="111518"/>
                  </a:lnTo>
                  <a:lnTo>
                    <a:pt x="5173614" y="68221"/>
                  </a:lnTo>
                  <a:lnTo>
                    <a:pt x="5149657" y="32761"/>
                  </a:lnTo>
                  <a:lnTo>
                    <a:pt x="5114202" y="8800"/>
                  </a:lnTo>
                  <a:lnTo>
                    <a:pt x="5070906" y="0"/>
                  </a:lnTo>
                  <a:close/>
                </a:path>
              </a:pathLst>
            </a:custGeom>
            <a:solidFill>
              <a:srgbClr val="F6F6F5"/>
            </a:solidFill>
            <a:ln w="19050">
              <a:solidFill>
                <a:srgbClr val="342956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648000"/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4" action="ppaction://hlinkfile"/>
                </a:rPr>
                <a:t>Link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4" action="ppaction://hlinkfile"/>
                </a:rPr>
                <a:t>to</a:t>
              </a:r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4" action="ppaction://hlinkfile"/>
                </a:rPr>
                <a:t>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4" action="ppaction://hlinkfile"/>
                </a:rPr>
                <a:t>Model</a:t>
              </a:r>
              <a:endParaRPr lang="es-ES" dirty="0">
                <a:solidFill>
                  <a:srgbClr val="342956"/>
                </a:solidFill>
                <a:latin typeface="Ancizar Sans" panose="020B0602040300000003" pitchFamily="34" charset="0"/>
              </a:endParaRPr>
            </a:p>
          </p:txBody>
        </p:sp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2A3D3ABB-9AEB-43ED-BE47-F74EC2641BF2}"/>
                </a:ext>
              </a:extLst>
            </p:cNvPr>
            <p:cNvGrpSpPr/>
            <p:nvPr/>
          </p:nvGrpSpPr>
          <p:grpSpPr>
            <a:xfrm>
              <a:off x="1010563" y="5245101"/>
              <a:ext cx="305849" cy="332321"/>
              <a:chOff x="1024049" y="5286245"/>
              <a:chExt cx="332321" cy="332321"/>
            </a:xfrm>
          </p:grpSpPr>
          <p:sp>
            <p:nvSpPr>
              <p:cNvPr id="13" name="Elipse 12">
                <a:extLst>
                  <a:ext uri="{FF2B5EF4-FFF2-40B4-BE49-F238E27FC236}">
                    <a16:creationId xmlns:a16="http://schemas.microsoft.com/office/drawing/2014/main" id="{D48D68E3-B78E-497D-BA63-FC9DC9EB694A}"/>
                  </a:ext>
                </a:extLst>
              </p:cNvPr>
              <p:cNvSpPr/>
              <p:nvPr/>
            </p:nvSpPr>
            <p:spPr>
              <a:xfrm>
                <a:off x="1024049" y="5286245"/>
                <a:ext cx="332321" cy="332321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rgbClr val="3429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F17DD83D-7D5A-4EB4-96AA-05476A810EDF}"/>
                  </a:ext>
                </a:extLst>
              </p:cNvPr>
              <p:cNvSpPr/>
              <p:nvPr/>
            </p:nvSpPr>
            <p:spPr>
              <a:xfrm>
                <a:off x="1055490" y="5317686"/>
                <a:ext cx="269437" cy="269437"/>
              </a:xfrm>
              <a:prstGeom prst="ellipse">
                <a:avLst/>
              </a:prstGeom>
              <a:gradFill flip="none" rotWithShape="1">
                <a:gsLst>
                  <a:gs pos="0">
                    <a:srgbClr val="7864B5"/>
                  </a:gs>
                  <a:gs pos="49000">
                    <a:srgbClr val="4269A5"/>
                  </a:gs>
                  <a:gs pos="100000">
                    <a:srgbClr val="B2329A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sx="103000" sy="103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8D3D4900-4A4D-443A-9CA1-692050177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4380" y="5323138"/>
              <a:ext cx="180004" cy="180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1230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Marcador de número de diapositiva 27">
            <a:extLst>
              <a:ext uri="{FF2B5EF4-FFF2-40B4-BE49-F238E27FC236}">
                <a16:creationId xmlns:a16="http://schemas.microsoft.com/office/drawing/2014/main" id="{C17EBA39-AF96-BF64-410A-0FC725ED7AD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3</a:t>
            </a:fld>
            <a:endParaRPr lang="es-CO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1870CB5E-493E-F5CF-B6A1-88EC2DEF0E5A}"/>
              </a:ext>
            </a:extLst>
          </p:cNvPr>
          <p:cNvSpPr/>
          <p:nvPr/>
        </p:nvSpPr>
        <p:spPr>
          <a:xfrm>
            <a:off x="5256922" y="864607"/>
            <a:ext cx="1755081" cy="5111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>
                <a:solidFill>
                  <a:schemeClr val="bg1"/>
                </a:solidFill>
                <a:latin typeface="+mj-lt"/>
              </a:rPr>
              <a:t>Schedule</a:t>
            </a:r>
          </a:p>
        </p:txBody>
      </p: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C21A7C8B-4F3E-4367-4696-0F6620A5CD87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10492329" y="2055606"/>
            <a:ext cx="0" cy="32146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BD98CF5D-30A7-7A96-23C7-F26E72A9539F}"/>
              </a:ext>
            </a:extLst>
          </p:cNvPr>
          <p:cNvCxnSpPr>
            <a:cxnSpLocks/>
          </p:cNvCxnSpPr>
          <p:nvPr/>
        </p:nvCxnSpPr>
        <p:spPr>
          <a:xfrm>
            <a:off x="8724599" y="1889729"/>
            <a:ext cx="0" cy="250488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E39E010A-8368-47B1-5C88-BBB1FCB50205}"/>
              </a:ext>
            </a:extLst>
          </p:cNvPr>
          <p:cNvCxnSpPr>
            <a:cxnSpLocks/>
          </p:cNvCxnSpPr>
          <p:nvPr/>
        </p:nvCxnSpPr>
        <p:spPr>
          <a:xfrm>
            <a:off x="6956869" y="1998628"/>
            <a:ext cx="0" cy="227425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C7157509-9FBD-289D-9528-F34F52AE703E}"/>
              </a:ext>
            </a:extLst>
          </p:cNvPr>
          <p:cNvCxnSpPr>
            <a:cxnSpLocks/>
          </p:cNvCxnSpPr>
          <p:nvPr/>
        </p:nvCxnSpPr>
        <p:spPr>
          <a:xfrm>
            <a:off x="5189139" y="2215373"/>
            <a:ext cx="0" cy="30548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E1242873-0747-20DD-1409-3AD829A27CE8}"/>
              </a:ext>
            </a:extLst>
          </p:cNvPr>
          <p:cNvCxnSpPr>
            <a:cxnSpLocks/>
            <a:endCxn id="35" idx="4"/>
          </p:cNvCxnSpPr>
          <p:nvPr/>
        </p:nvCxnSpPr>
        <p:spPr>
          <a:xfrm>
            <a:off x="1653679" y="1889729"/>
            <a:ext cx="8672773" cy="0"/>
          </a:xfrm>
          <a:prstGeom prst="line">
            <a:avLst/>
          </a:prstGeom>
          <a:noFill/>
          <a:ln w="28575" cap="flat" cmpd="sng" algn="ctr">
            <a:solidFill>
              <a:srgbClr val="F7AC3B"/>
            </a:solidFill>
            <a:prstDash val="solid"/>
          </a:ln>
          <a:effectLst/>
        </p:spPr>
      </p:cxnSp>
      <p:sp>
        <p:nvSpPr>
          <p:cNvPr id="35" name="Elipse 34">
            <a:extLst>
              <a:ext uri="{FF2B5EF4-FFF2-40B4-BE49-F238E27FC236}">
                <a16:creationId xmlns:a16="http://schemas.microsoft.com/office/drawing/2014/main" id="{98BFA3A8-8BF3-6E8B-4A9C-E9BC5F47AEB8}"/>
              </a:ext>
            </a:extLst>
          </p:cNvPr>
          <p:cNvSpPr/>
          <p:nvPr/>
        </p:nvSpPr>
        <p:spPr>
          <a:xfrm rot="5400000">
            <a:off x="10326452" y="1723852"/>
            <a:ext cx="331754" cy="331754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cizar Sans"/>
              <a:ea typeface="+mn-ea"/>
              <a:cs typeface="+mn-cs"/>
              <a:sym typeface="Arial"/>
            </a:endParaRP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830656EE-3082-428E-D07A-9869D21FFC93}"/>
              </a:ext>
            </a:extLst>
          </p:cNvPr>
          <p:cNvCxnSpPr>
            <a:cxnSpLocks/>
          </p:cNvCxnSpPr>
          <p:nvPr/>
        </p:nvCxnSpPr>
        <p:spPr>
          <a:xfrm>
            <a:off x="3421409" y="1889729"/>
            <a:ext cx="0" cy="287431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BE8B9392-82A3-111A-8167-6CB24B838461}"/>
              </a:ext>
            </a:extLst>
          </p:cNvPr>
          <p:cNvCxnSpPr>
            <a:cxnSpLocks/>
          </p:cNvCxnSpPr>
          <p:nvPr/>
        </p:nvCxnSpPr>
        <p:spPr>
          <a:xfrm>
            <a:off x="1653679" y="1998628"/>
            <a:ext cx="0" cy="327164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ángulo 37">
            <a:extLst>
              <a:ext uri="{FF2B5EF4-FFF2-40B4-BE49-F238E27FC236}">
                <a16:creationId xmlns:a16="http://schemas.microsoft.com/office/drawing/2014/main" id="{B888AD84-695F-F8EA-DF39-C0EA7B15144B}"/>
              </a:ext>
            </a:extLst>
          </p:cNvPr>
          <p:cNvSpPr/>
          <p:nvPr/>
        </p:nvSpPr>
        <p:spPr>
          <a:xfrm>
            <a:off x="832051" y="2549253"/>
            <a:ext cx="1644812" cy="884483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noProof="0" dirty="0"/>
              <a:t>Unit 1</a:t>
            </a:r>
          </a:p>
          <a:p>
            <a:pPr algn="ctr"/>
            <a:r>
              <a:rPr lang="en-US" sz="1400" noProof="0" dirty="0"/>
              <a:t>Introduction to Network Analysis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949FDEC4-4F6C-78D9-A33A-19E7C8F67ACD}"/>
              </a:ext>
            </a:extLst>
          </p:cNvPr>
          <p:cNvSpPr/>
          <p:nvPr/>
        </p:nvSpPr>
        <p:spPr>
          <a:xfrm>
            <a:off x="2599781" y="2549256"/>
            <a:ext cx="1644812" cy="8844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noProof="0" dirty="0"/>
              <a:t>Unit 2</a:t>
            </a:r>
          </a:p>
          <a:p>
            <a:pPr algn="ctr"/>
            <a:r>
              <a:rPr lang="en-US" sz="1400" noProof="0" dirty="0"/>
              <a:t>Centrality </a:t>
            </a:r>
          </a:p>
          <a:p>
            <a:pPr algn="ctr"/>
            <a:r>
              <a:rPr lang="en-US" sz="1400" noProof="0" dirty="0"/>
              <a:t>Measures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A98F169E-FE93-F41E-3BD7-3F53F540D122}"/>
              </a:ext>
            </a:extLst>
          </p:cNvPr>
          <p:cNvSpPr/>
          <p:nvPr/>
        </p:nvSpPr>
        <p:spPr>
          <a:xfrm>
            <a:off x="4367511" y="2549256"/>
            <a:ext cx="1644812" cy="884483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noProof="0" dirty="0"/>
              <a:t>Unit 3</a:t>
            </a:r>
          </a:p>
          <a:p>
            <a:pPr algn="ctr"/>
            <a:r>
              <a:rPr lang="en-US" sz="1400" noProof="0" dirty="0"/>
              <a:t>Introduction to Network Models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E14C6873-76BC-0021-A920-5901C93623AF}"/>
              </a:ext>
            </a:extLst>
          </p:cNvPr>
          <p:cNvSpPr/>
          <p:nvPr/>
        </p:nvSpPr>
        <p:spPr>
          <a:xfrm>
            <a:off x="6135241" y="2549255"/>
            <a:ext cx="1644812" cy="8844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noProof="0" dirty="0"/>
              <a:t>Unit 4</a:t>
            </a:r>
          </a:p>
          <a:p>
            <a:pPr algn="ctr"/>
            <a:r>
              <a:rPr lang="en-US" sz="1400" noProof="0" dirty="0"/>
              <a:t>Community Detection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47675720-EBC5-B3C2-5025-CD558E10DF81}"/>
              </a:ext>
            </a:extLst>
          </p:cNvPr>
          <p:cNvSpPr/>
          <p:nvPr/>
        </p:nvSpPr>
        <p:spPr>
          <a:xfrm>
            <a:off x="7902971" y="2549254"/>
            <a:ext cx="1644812" cy="8844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noProof="0" dirty="0"/>
              <a:t>Unit 5</a:t>
            </a:r>
          </a:p>
          <a:p>
            <a:pPr algn="ctr"/>
            <a:r>
              <a:rPr lang="en-US" sz="1400" noProof="0" dirty="0"/>
              <a:t>Error and Attack Tolerance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EA048728-DBCF-062F-F5CA-AA122039BC8E}"/>
              </a:ext>
            </a:extLst>
          </p:cNvPr>
          <p:cNvSpPr/>
          <p:nvPr/>
        </p:nvSpPr>
        <p:spPr>
          <a:xfrm>
            <a:off x="9670701" y="2549253"/>
            <a:ext cx="1644812" cy="8844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noProof="0" dirty="0"/>
              <a:t>Unit 6</a:t>
            </a:r>
          </a:p>
          <a:p>
            <a:pPr algn="ctr"/>
            <a:r>
              <a:rPr lang="en-US" sz="1400" noProof="0" dirty="0"/>
              <a:t>Graph Machine Learning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F8085DF1-166D-CDD9-EFC8-472008BCCC5E}"/>
              </a:ext>
            </a:extLst>
          </p:cNvPr>
          <p:cNvSpPr/>
          <p:nvPr/>
        </p:nvSpPr>
        <p:spPr>
          <a:xfrm>
            <a:off x="831273" y="3568428"/>
            <a:ext cx="1644812" cy="884483"/>
          </a:xfrm>
          <a:prstGeom prst="rect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noProof="0" dirty="0"/>
              <a:t>Introduction to </a:t>
            </a:r>
          </a:p>
          <a:p>
            <a:pPr algn="ctr"/>
            <a:r>
              <a:rPr lang="en-US" sz="1400" noProof="0" dirty="0"/>
              <a:t>Data Science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68699C72-DFAE-D40D-2911-0FDF6B305EF7}"/>
              </a:ext>
            </a:extLst>
          </p:cNvPr>
          <p:cNvSpPr/>
          <p:nvPr/>
        </p:nvSpPr>
        <p:spPr>
          <a:xfrm>
            <a:off x="2599003" y="3568431"/>
            <a:ext cx="1644812" cy="8844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noProof="0" dirty="0"/>
              <a:t>Basic Concepts of Graph Theory</a:t>
            </a:r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26ACA250-DF13-3C9C-C317-00B355DA3A25}"/>
              </a:ext>
            </a:extLst>
          </p:cNvPr>
          <p:cNvSpPr/>
          <p:nvPr/>
        </p:nvSpPr>
        <p:spPr>
          <a:xfrm>
            <a:off x="4366733" y="3568431"/>
            <a:ext cx="1644812" cy="8844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noProof="0" dirty="0"/>
              <a:t>Hubs</a:t>
            </a:r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AB95D624-5EAE-6C0E-85D1-0CC889EA883D}"/>
              </a:ext>
            </a:extLst>
          </p:cNvPr>
          <p:cNvSpPr/>
          <p:nvPr/>
        </p:nvSpPr>
        <p:spPr>
          <a:xfrm>
            <a:off x="6134463" y="3568430"/>
            <a:ext cx="1644812" cy="8844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noProof="0" dirty="0"/>
              <a:t>Communities</a:t>
            </a:r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2C876F00-87F8-E978-CC89-1FBAE178ADD6}"/>
              </a:ext>
            </a:extLst>
          </p:cNvPr>
          <p:cNvSpPr/>
          <p:nvPr/>
        </p:nvSpPr>
        <p:spPr>
          <a:xfrm>
            <a:off x="7902193" y="3568429"/>
            <a:ext cx="1644812" cy="8844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noProof="0" dirty="0"/>
              <a:t>Vulnerability in networks</a:t>
            </a:r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90E12781-A2EC-8685-27CA-FF1EFD8A3D97}"/>
              </a:ext>
            </a:extLst>
          </p:cNvPr>
          <p:cNvSpPr/>
          <p:nvPr/>
        </p:nvSpPr>
        <p:spPr>
          <a:xfrm>
            <a:off x="9669923" y="3568428"/>
            <a:ext cx="1644812" cy="8844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noProof="0" dirty="0"/>
              <a:t>Machine Learning with Graphs</a:t>
            </a:r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4B026EAB-0D4C-66D3-7B02-837CCC84EB42}"/>
              </a:ext>
            </a:extLst>
          </p:cNvPr>
          <p:cNvSpPr/>
          <p:nvPr/>
        </p:nvSpPr>
        <p:spPr>
          <a:xfrm>
            <a:off x="831273" y="4587603"/>
            <a:ext cx="1644812" cy="8844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noProof="0" dirty="0"/>
              <a:t>Introduction to Network Science</a:t>
            </a:r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A3BC08F9-C6BE-D6CD-1664-D684EBE2B878}"/>
              </a:ext>
            </a:extLst>
          </p:cNvPr>
          <p:cNvSpPr/>
          <p:nvPr/>
        </p:nvSpPr>
        <p:spPr>
          <a:xfrm>
            <a:off x="9664318" y="4587602"/>
            <a:ext cx="1644812" cy="8844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noProof="0" dirty="0"/>
              <a:t>Deep Learning with Graphs</a:t>
            </a:r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5ED08F9C-EFA9-E106-0CE0-F1A33CF5AE02}"/>
              </a:ext>
            </a:extLst>
          </p:cNvPr>
          <p:cNvSpPr/>
          <p:nvPr/>
        </p:nvSpPr>
        <p:spPr>
          <a:xfrm>
            <a:off x="2599003" y="4587602"/>
            <a:ext cx="1644812" cy="8844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noProof="0" dirty="0"/>
              <a:t>Small Worlds</a:t>
            </a:r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299CFD49-E6EB-9C31-E8C2-738F87F403C0}"/>
              </a:ext>
            </a:extLst>
          </p:cNvPr>
          <p:cNvSpPr/>
          <p:nvPr/>
        </p:nvSpPr>
        <p:spPr>
          <a:xfrm>
            <a:off x="3950395" y="1515215"/>
            <a:ext cx="4244613" cy="8075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noProof="0" dirty="0">
                <a:solidFill>
                  <a:schemeClr val="bg1"/>
                </a:solidFill>
                <a:latin typeface="+mj-lt"/>
              </a:rPr>
              <a:t>Network Science for Data Analytics</a:t>
            </a:r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2FFC50C6-CE6E-0E09-B9DE-0C4B596595AC}"/>
              </a:ext>
            </a:extLst>
          </p:cNvPr>
          <p:cNvSpPr/>
          <p:nvPr/>
        </p:nvSpPr>
        <p:spPr>
          <a:xfrm rot="5400000">
            <a:off x="1487197" y="1693828"/>
            <a:ext cx="331754" cy="331754"/>
          </a:xfrm>
          <a:prstGeom prst="ellipse">
            <a:avLst/>
          </a:prstGeom>
          <a:solidFill>
            <a:srgbClr val="F7AC3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cizar Sans"/>
              <a:ea typeface="+mn-ea"/>
              <a:cs typeface="+mn-cs"/>
              <a:sym typeface="Arial"/>
            </a:endParaRPr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78776305-4908-3AF7-1773-066DA5716A61}"/>
              </a:ext>
            </a:extLst>
          </p:cNvPr>
          <p:cNvSpPr/>
          <p:nvPr/>
        </p:nvSpPr>
        <p:spPr>
          <a:xfrm>
            <a:off x="4345253" y="4587602"/>
            <a:ext cx="1644812" cy="8844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noProof="0" dirty="0"/>
              <a:t>Network Models</a:t>
            </a:r>
          </a:p>
        </p:txBody>
      </p:sp>
    </p:spTree>
    <p:extLst>
      <p:ext uri="{BB962C8B-B14F-4D97-AF65-F5344CB8AC3E}">
        <p14:creationId xmlns:p14="http://schemas.microsoft.com/office/powerpoint/2010/main" val="559115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7F89D-DC5C-F53B-16CC-60D3B246C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2968838-513B-FE9E-7958-8D5DF18E7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1036"/>
            <a:ext cx="2676698" cy="657377"/>
          </a:xfrm>
        </p:spPr>
        <p:txBody>
          <a:bodyPr/>
          <a:lstStyle/>
          <a:p>
            <a:r>
              <a:rPr lang="es-CO" dirty="0" err="1"/>
              <a:t>Celegans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EA59135-9BD3-6FAD-8D7F-9D5625D20F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30</a:t>
            </a:fld>
            <a:endParaRPr lang="es-CO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F1E2826-45FE-6E10-2C8F-C3799F1FEC82}"/>
              </a:ext>
            </a:extLst>
          </p:cNvPr>
          <p:cNvSpPr txBox="1"/>
          <p:nvPr/>
        </p:nvSpPr>
        <p:spPr>
          <a:xfrm>
            <a:off x="1540157" y="1641109"/>
            <a:ext cx="20842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 err="1"/>
              <a:t>Nodes</a:t>
            </a:r>
            <a:r>
              <a:rPr lang="es-CO" sz="3200" b="1" dirty="0"/>
              <a:t>: 297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5B44BA0-3F1C-FC61-4C37-D511498749A7}"/>
              </a:ext>
            </a:extLst>
          </p:cNvPr>
          <p:cNvSpPr txBox="1"/>
          <p:nvPr/>
        </p:nvSpPr>
        <p:spPr>
          <a:xfrm>
            <a:off x="4640314" y="1641108"/>
            <a:ext cx="2122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/>
              <a:t>Links: 2179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257A2B5-8F79-CBD7-BD00-4B3765747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541" y="2428578"/>
            <a:ext cx="5293416" cy="364838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96813A3-B4B1-69A8-81E5-DC60D0788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7889" y="1641108"/>
            <a:ext cx="2428875" cy="4171950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74C2A96A-56FB-49B9-B6B5-1F584D1D41C7}"/>
              </a:ext>
            </a:extLst>
          </p:cNvPr>
          <p:cNvGrpSpPr/>
          <p:nvPr/>
        </p:nvGrpSpPr>
        <p:grpSpPr>
          <a:xfrm>
            <a:off x="482609" y="5709681"/>
            <a:ext cx="2667535" cy="569977"/>
            <a:chOff x="854776" y="5133392"/>
            <a:chExt cx="2524518" cy="569977"/>
          </a:xfrm>
        </p:grpSpPr>
        <p:sp>
          <p:nvSpPr>
            <p:cNvPr id="9" name="Google Shape;458;p10">
              <a:extLst>
                <a:ext uri="{FF2B5EF4-FFF2-40B4-BE49-F238E27FC236}">
                  <a16:creationId xmlns:a16="http://schemas.microsoft.com/office/drawing/2014/main" id="{E8A47F0B-20E4-4335-B310-D2C045225550}"/>
                </a:ext>
              </a:extLst>
            </p:cNvPr>
            <p:cNvSpPr/>
            <p:nvPr/>
          </p:nvSpPr>
          <p:spPr>
            <a:xfrm>
              <a:off x="854776" y="5133392"/>
              <a:ext cx="2524518" cy="569977"/>
            </a:xfrm>
            <a:custGeom>
              <a:avLst/>
              <a:gdLst/>
              <a:ahLst/>
              <a:cxnLst/>
              <a:rect l="l" t="t" r="r" b="b"/>
              <a:pathLst>
                <a:path w="5182870" h="3890010" extrusionOk="0">
                  <a:moveTo>
                    <a:pt x="5070906" y="0"/>
                  </a:moveTo>
                  <a:lnTo>
                    <a:pt x="111493" y="0"/>
                  </a:lnTo>
                  <a:lnTo>
                    <a:pt x="68199" y="8800"/>
                  </a:lnTo>
                  <a:lnTo>
                    <a:pt x="32748" y="32761"/>
                  </a:lnTo>
                  <a:lnTo>
                    <a:pt x="8796" y="68221"/>
                  </a:lnTo>
                  <a:lnTo>
                    <a:pt x="0" y="111518"/>
                  </a:lnTo>
                  <a:lnTo>
                    <a:pt x="0" y="3778072"/>
                  </a:lnTo>
                  <a:lnTo>
                    <a:pt x="8796" y="3821367"/>
                  </a:lnTo>
                  <a:lnTo>
                    <a:pt x="32748" y="3856823"/>
                  </a:lnTo>
                  <a:lnTo>
                    <a:pt x="68199" y="3880779"/>
                  </a:lnTo>
                  <a:lnTo>
                    <a:pt x="111493" y="3889578"/>
                  </a:lnTo>
                  <a:lnTo>
                    <a:pt x="5070906" y="3889578"/>
                  </a:lnTo>
                  <a:lnTo>
                    <a:pt x="5114202" y="3880779"/>
                  </a:lnTo>
                  <a:lnTo>
                    <a:pt x="5149657" y="3856823"/>
                  </a:lnTo>
                  <a:lnTo>
                    <a:pt x="5173614" y="3821367"/>
                  </a:lnTo>
                  <a:lnTo>
                    <a:pt x="5182412" y="3778072"/>
                  </a:lnTo>
                  <a:lnTo>
                    <a:pt x="5182412" y="111518"/>
                  </a:lnTo>
                  <a:lnTo>
                    <a:pt x="5173614" y="68221"/>
                  </a:lnTo>
                  <a:lnTo>
                    <a:pt x="5149657" y="32761"/>
                  </a:lnTo>
                  <a:lnTo>
                    <a:pt x="5114202" y="8800"/>
                  </a:lnTo>
                  <a:lnTo>
                    <a:pt x="5070906" y="0"/>
                  </a:lnTo>
                  <a:close/>
                </a:path>
              </a:pathLst>
            </a:custGeom>
            <a:solidFill>
              <a:srgbClr val="F6F6F5"/>
            </a:solidFill>
            <a:ln w="19050">
              <a:solidFill>
                <a:srgbClr val="342956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648000"/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4" action="ppaction://hlinkfile"/>
                </a:rPr>
                <a:t>Link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4" action="ppaction://hlinkfile"/>
                </a:rPr>
                <a:t>to</a:t>
              </a:r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4" action="ppaction://hlinkfile"/>
                </a:rPr>
                <a:t>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4" action="ppaction://hlinkfile"/>
                </a:rPr>
                <a:t>Model</a:t>
              </a:r>
              <a:endParaRPr lang="es-ES" dirty="0">
                <a:solidFill>
                  <a:srgbClr val="342956"/>
                </a:solidFill>
                <a:latin typeface="Ancizar Sans" panose="020B0602040300000003" pitchFamily="34" charset="0"/>
              </a:endParaRPr>
            </a:p>
          </p:txBody>
        </p:sp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9A8293C7-F329-4A72-8373-47D96E5A6480}"/>
                </a:ext>
              </a:extLst>
            </p:cNvPr>
            <p:cNvGrpSpPr/>
            <p:nvPr/>
          </p:nvGrpSpPr>
          <p:grpSpPr>
            <a:xfrm>
              <a:off x="1010563" y="5245101"/>
              <a:ext cx="305849" cy="332321"/>
              <a:chOff x="1024049" y="5286245"/>
              <a:chExt cx="332321" cy="332321"/>
            </a:xfrm>
          </p:grpSpPr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536F3FB1-B89D-4BD1-B899-241681CB7B0E}"/>
                  </a:ext>
                </a:extLst>
              </p:cNvPr>
              <p:cNvSpPr/>
              <p:nvPr/>
            </p:nvSpPr>
            <p:spPr>
              <a:xfrm>
                <a:off x="1024049" y="5286245"/>
                <a:ext cx="332321" cy="332321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rgbClr val="3429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3" name="Elipse 12">
                <a:extLst>
                  <a:ext uri="{FF2B5EF4-FFF2-40B4-BE49-F238E27FC236}">
                    <a16:creationId xmlns:a16="http://schemas.microsoft.com/office/drawing/2014/main" id="{B03E9793-E900-47DB-B07D-EF77DAF4F7D2}"/>
                  </a:ext>
                </a:extLst>
              </p:cNvPr>
              <p:cNvSpPr/>
              <p:nvPr/>
            </p:nvSpPr>
            <p:spPr>
              <a:xfrm>
                <a:off x="1055490" y="5317686"/>
                <a:ext cx="269437" cy="269437"/>
              </a:xfrm>
              <a:prstGeom prst="ellipse">
                <a:avLst/>
              </a:prstGeom>
              <a:gradFill flip="none" rotWithShape="1">
                <a:gsLst>
                  <a:gs pos="0">
                    <a:srgbClr val="7864B5"/>
                  </a:gs>
                  <a:gs pos="49000">
                    <a:srgbClr val="4269A5"/>
                  </a:gs>
                  <a:gs pos="100000">
                    <a:srgbClr val="B2329A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sx="103000" sy="103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DC9FC974-5975-4667-9DD9-F672E654B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4380" y="5323138"/>
              <a:ext cx="180004" cy="180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5205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C93A8-9036-8DC6-CA0F-5E7DC3E41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1036"/>
            <a:ext cx="7248698" cy="657377"/>
          </a:xfrm>
        </p:spPr>
        <p:txBody>
          <a:bodyPr/>
          <a:lstStyle/>
          <a:p>
            <a:r>
              <a:rPr lang="en-US" dirty="0"/>
              <a:t>The Promise of Network Science</a:t>
            </a:r>
            <a:endParaRPr lang="es-CO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C070233-5E41-FA13-B5EF-6909DD69F5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31</a:t>
            </a:fld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9BB073C-0859-D402-3205-C3D880E4A1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CO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5F1DE6EA-781C-BB44-D474-6C833995A082}"/>
              </a:ext>
            </a:extLst>
          </p:cNvPr>
          <p:cNvGrpSpPr/>
          <p:nvPr/>
        </p:nvGrpSpPr>
        <p:grpSpPr>
          <a:xfrm>
            <a:off x="4333438" y="1927422"/>
            <a:ext cx="2782371" cy="569977"/>
            <a:chOff x="7733750" y="1961553"/>
            <a:chExt cx="2782371" cy="569977"/>
          </a:xfrm>
        </p:grpSpPr>
        <p:sp>
          <p:nvSpPr>
            <p:cNvPr id="9" name="Google Shape;458;p10">
              <a:extLst>
                <a:ext uri="{FF2B5EF4-FFF2-40B4-BE49-F238E27FC236}">
                  <a16:creationId xmlns:a16="http://schemas.microsoft.com/office/drawing/2014/main" id="{6BFD060D-AACD-4C21-1E54-A213494D47F5}"/>
                </a:ext>
              </a:extLst>
            </p:cNvPr>
            <p:cNvSpPr/>
            <p:nvPr/>
          </p:nvSpPr>
          <p:spPr>
            <a:xfrm>
              <a:off x="7733750" y="1961553"/>
              <a:ext cx="2782371" cy="569977"/>
            </a:xfrm>
            <a:custGeom>
              <a:avLst/>
              <a:gdLst/>
              <a:ahLst/>
              <a:cxnLst/>
              <a:rect l="l" t="t" r="r" b="b"/>
              <a:pathLst>
                <a:path w="5182870" h="3890010" extrusionOk="0">
                  <a:moveTo>
                    <a:pt x="5070906" y="0"/>
                  </a:moveTo>
                  <a:lnTo>
                    <a:pt x="111493" y="0"/>
                  </a:lnTo>
                  <a:lnTo>
                    <a:pt x="68199" y="8800"/>
                  </a:lnTo>
                  <a:lnTo>
                    <a:pt x="32748" y="32761"/>
                  </a:lnTo>
                  <a:lnTo>
                    <a:pt x="8796" y="68221"/>
                  </a:lnTo>
                  <a:lnTo>
                    <a:pt x="0" y="111518"/>
                  </a:lnTo>
                  <a:lnTo>
                    <a:pt x="0" y="3778072"/>
                  </a:lnTo>
                  <a:lnTo>
                    <a:pt x="8796" y="3821367"/>
                  </a:lnTo>
                  <a:lnTo>
                    <a:pt x="32748" y="3856823"/>
                  </a:lnTo>
                  <a:lnTo>
                    <a:pt x="68199" y="3880779"/>
                  </a:lnTo>
                  <a:lnTo>
                    <a:pt x="111493" y="3889578"/>
                  </a:lnTo>
                  <a:lnTo>
                    <a:pt x="5070906" y="3889578"/>
                  </a:lnTo>
                  <a:lnTo>
                    <a:pt x="5114202" y="3880779"/>
                  </a:lnTo>
                  <a:lnTo>
                    <a:pt x="5149657" y="3856823"/>
                  </a:lnTo>
                  <a:lnTo>
                    <a:pt x="5173614" y="3821367"/>
                  </a:lnTo>
                  <a:lnTo>
                    <a:pt x="5182412" y="3778072"/>
                  </a:lnTo>
                  <a:lnTo>
                    <a:pt x="5182412" y="111518"/>
                  </a:lnTo>
                  <a:lnTo>
                    <a:pt x="5173614" y="68221"/>
                  </a:lnTo>
                  <a:lnTo>
                    <a:pt x="5149657" y="32761"/>
                  </a:lnTo>
                  <a:lnTo>
                    <a:pt x="5114202" y="8800"/>
                  </a:lnTo>
                  <a:lnTo>
                    <a:pt x="5070906" y="0"/>
                  </a:lnTo>
                  <a:close/>
                </a:path>
              </a:pathLst>
            </a:custGeom>
            <a:solidFill>
              <a:srgbClr val="F6F6F5"/>
            </a:solidFill>
            <a:ln w="19050">
              <a:solidFill>
                <a:srgbClr val="342956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648000"/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Link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to</a:t>
              </a:r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 Video (17:26)</a:t>
              </a:r>
              <a:endParaRPr lang="es-ES" dirty="0">
                <a:solidFill>
                  <a:srgbClr val="342956"/>
                </a:solidFill>
                <a:latin typeface="Ancizar Sans" panose="020B0602040300000003" pitchFamily="34" charset="0"/>
              </a:endParaRPr>
            </a:p>
          </p:txBody>
        </p:sp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864F7CC4-6A31-DFE7-C412-4FBE0CEFF908}"/>
                </a:ext>
              </a:extLst>
            </p:cNvPr>
            <p:cNvGrpSpPr/>
            <p:nvPr/>
          </p:nvGrpSpPr>
          <p:grpSpPr>
            <a:xfrm>
              <a:off x="7903022" y="2073262"/>
              <a:ext cx="332321" cy="332321"/>
              <a:chOff x="1024049" y="5286245"/>
              <a:chExt cx="332321" cy="332321"/>
            </a:xfrm>
          </p:grpSpPr>
          <p:grpSp>
            <p:nvGrpSpPr>
              <p:cNvPr id="11" name="Grupo 10">
                <a:extLst>
                  <a:ext uri="{FF2B5EF4-FFF2-40B4-BE49-F238E27FC236}">
                    <a16:creationId xmlns:a16="http://schemas.microsoft.com/office/drawing/2014/main" id="{E93AD427-781F-DB00-49AF-8043159FBECB}"/>
                  </a:ext>
                </a:extLst>
              </p:cNvPr>
              <p:cNvGrpSpPr/>
              <p:nvPr/>
            </p:nvGrpSpPr>
            <p:grpSpPr>
              <a:xfrm>
                <a:off x="1024049" y="5286245"/>
                <a:ext cx="332321" cy="332321"/>
                <a:chOff x="1024049" y="5286245"/>
                <a:chExt cx="332321" cy="332321"/>
              </a:xfrm>
            </p:grpSpPr>
            <p:sp>
              <p:nvSpPr>
                <p:cNvPr id="13" name="Elipse 12">
                  <a:extLst>
                    <a:ext uri="{FF2B5EF4-FFF2-40B4-BE49-F238E27FC236}">
                      <a16:creationId xmlns:a16="http://schemas.microsoft.com/office/drawing/2014/main" id="{B14DAC6F-64BD-65A6-5F46-324ACE96C582}"/>
                    </a:ext>
                  </a:extLst>
                </p:cNvPr>
                <p:cNvSpPr/>
                <p:nvPr/>
              </p:nvSpPr>
              <p:spPr>
                <a:xfrm>
                  <a:off x="1024049" y="5286245"/>
                  <a:ext cx="332321" cy="332321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solidFill>
                    <a:srgbClr val="34295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14" name="Elipse 13">
                  <a:extLst>
                    <a:ext uri="{FF2B5EF4-FFF2-40B4-BE49-F238E27FC236}">
                      <a16:creationId xmlns:a16="http://schemas.microsoft.com/office/drawing/2014/main" id="{96F07051-6AED-7F95-63B4-31F2BDEB462B}"/>
                    </a:ext>
                  </a:extLst>
                </p:cNvPr>
                <p:cNvSpPr/>
                <p:nvPr/>
              </p:nvSpPr>
              <p:spPr>
                <a:xfrm>
                  <a:off x="1055490" y="5317686"/>
                  <a:ext cx="269437" cy="26943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864B5"/>
                    </a:gs>
                    <a:gs pos="49000">
                      <a:srgbClr val="4269A5"/>
                    </a:gs>
                    <a:gs pos="100000">
                      <a:srgbClr val="B2329A"/>
                    </a:gs>
                  </a:gsLst>
                  <a:lin ang="8100000" scaled="1"/>
                  <a:tileRect/>
                </a:gradFill>
                <a:ln>
                  <a:noFill/>
                </a:ln>
                <a:effectLst>
                  <a:outerShdw sx="103000" sy="103000" algn="tl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pic>
            <p:nvPicPr>
              <p:cNvPr id="12" name="Imagen 17">
                <a:extLst>
                  <a:ext uri="{FF2B5EF4-FFF2-40B4-BE49-F238E27FC236}">
                    <a16:creationId xmlns:a16="http://schemas.microsoft.com/office/drawing/2014/main" id="{A555ADC1-9015-4FF2-E2FA-2CA30876B6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1140165" y="5378755"/>
                <a:ext cx="126891" cy="146413"/>
              </a:xfrm>
              <a:prstGeom prst="rect">
                <a:avLst/>
              </a:prstGeom>
            </p:spPr>
          </p:pic>
        </p:grpSp>
      </p:grpSp>
      <p:pic>
        <p:nvPicPr>
          <p:cNvPr id="15" name="Imagen 14">
            <a:extLst>
              <a:ext uri="{FF2B5EF4-FFF2-40B4-BE49-F238E27FC236}">
                <a16:creationId xmlns:a16="http://schemas.microsoft.com/office/drawing/2014/main" id="{3DD12963-9676-C94E-7DB3-D9AC6A582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510" y="2869274"/>
            <a:ext cx="3115320" cy="202276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743C8DF-E16A-9596-9951-4EA436BAD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4624" y="2924690"/>
            <a:ext cx="1781198" cy="191192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F487A589-18CE-BCDE-CB1C-404B7F8667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5830" y="2924691"/>
            <a:ext cx="1739854" cy="1911927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F2D3518D-922D-9609-2148-529F605916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4762" y="2869274"/>
            <a:ext cx="1725175" cy="192784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FFA7C4E0-0ED4-F5E4-7F4D-DEB00EC5C2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88877" y="2853357"/>
            <a:ext cx="1541849" cy="192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889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35c3a0fd58a_1_0"/>
          <p:cNvSpPr txBox="1">
            <a:spLocks noGrp="1"/>
          </p:cNvSpPr>
          <p:nvPr>
            <p:ph type="sldNum" idx="12"/>
          </p:nvPr>
        </p:nvSpPr>
        <p:spPr>
          <a:xfrm>
            <a:off x="257223" y="178222"/>
            <a:ext cx="332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cizar Sans"/>
              <a:buNone/>
            </a:pPr>
            <a:fld id="{00000000-1234-1234-1234-123412341234}" type="slidenum">
              <a:rPr lang="es-MX"/>
              <a:t>32</a:t>
            </a:fld>
            <a:endParaRPr/>
          </a:p>
        </p:txBody>
      </p:sp>
      <p:sp>
        <p:nvSpPr>
          <p:cNvPr id="806" name="Google Shape;806;g35c3a0fd58a_1_0"/>
          <p:cNvSpPr/>
          <p:nvPr/>
        </p:nvSpPr>
        <p:spPr>
          <a:xfrm>
            <a:off x="177190" y="763055"/>
            <a:ext cx="657300" cy="657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/>
          </a:p>
        </p:txBody>
      </p:sp>
      <p:sp>
        <p:nvSpPr>
          <p:cNvPr id="807" name="Google Shape;807;g35c3a0fd58a_1_0"/>
          <p:cNvSpPr txBox="1"/>
          <p:nvPr/>
        </p:nvSpPr>
        <p:spPr>
          <a:xfrm>
            <a:off x="1046163" y="771525"/>
            <a:ext cx="2439900" cy="657300"/>
          </a:xfrm>
          <a:prstGeom prst="rect">
            <a:avLst/>
          </a:prstGeom>
          <a:solidFill>
            <a:srgbClr val="3429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9999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s-MX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Activities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g35c3a0fd58a_1_0"/>
          <p:cNvSpPr/>
          <p:nvPr/>
        </p:nvSpPr>
        <p:spPr>
          <a:xfrm>
            <a:off x="1046163" y="2073546"/>
            <a:ext cx="2785500" cy="58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Tarea 3 parte 1</a:t>
            </a:r>
            <a:endParaRPr/>
          </a:p>
        </p:txBody>
      </p:sp>
      <p:sp>
        <p:nvSpPr>
          <p:cNvPr id="809" name="Google Shape;809;g35c3a0fd58a_1_0"/>
          <p:cNvSpPr/>
          <p:nvPr/>
        </p:nvSpPr>
        <p:spPr>
          <a:xfrm>
            <a:off x="1046163" y="2846695"/>
            <a:ext cx="2785500" cy="2290500"/>
          </a:xfrm>
          <a:prstGeom prst="rect">
            <a:avLst/>
          </a:prstGeom>
          <a:solidFill>
            <a:srgbClr val="EFECF6"/>
          </a:solidFill>
          <a:ln w="19050" cap="flat" cmpd="sng">
            <a:solidFill>
              <a:srgbClr val="7B68B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31999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7B68B7"/>
              </a:buClr>
              <a:buSzPts val="1800"/>
              <a:buFont typeface="Arial"/>
              <a:buChar char="•"/>
            </a:pPr>
            <a:r>
              <a:rPr lang="es-MX" sz="1800">
                <a:solidFill>
                  <a:srgbClr val="7B68B7"/>
                </a:solidFill>
              </a:rPr>
              <a:t>Con los datos de la red Juego de Tronos, desarrollar los 7 numerales descritos en OpenEdX</a:t>
            </a:r>
            <a:endParaRPr sz="1800">
              <a:solidFill>
                <a:srgbClr val="7B68B7"/>
              </a:solidFill>
            </a:endParaRPr>
          </a:p>
        </p:txBody>
      </p:sp>
      <p:sp>
        <p:nvSpPr>
          <p:cNvPr id="810" name="Google Shape;810;g35c3a0fd58a_1_0"/>
          <p:cNvSpPr/>
          <p:nvPr/>
        </p:nvSpPr>
        <p:spPr>
          <a:xfrm>
            <a:off x="4380659" y="2073546"/>
            <a:ext cx="2785500" cy="58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Tarea 3 parte 2</a:t>
            </a:r>
            <a:endParaRPr/>
          </a:p>
        </p:txBody>
      </p:sp>
      <p:sp>
        <p:nvSpPr>
          <p:cNvPr id="811" name="Google Shape;811;g35c3a0fd58a_1_0"/>
          <p:cNvSpPr/>
          <p:nvPr/>
        </p:nvSpPr>
        <p:spPr>
          <a:xfrm>
            <a:off x="4380659" y="2846695"/>
            <a:ext cx="2785500" cy="2290500"/>
          </a:xfrm>
          <a:prstGeom prst="rect">
            <a:avLst/>
          </a:prstGeom>
          <a:solidFill>
            <a:srgbClr val="EFECF6"/>
          </a:solidFill>
          <a:ln w="19050" cap="flat" cmpd="sng">
            <a:solidFill>
              <a:srgbClr val="7B68B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Clr>
                <a:srgbClr val="7B68B7"/>
              </a:buClr>
              <a:buSzPts val="1800"/>
              <a:buFont typeface="Arial"/>
              <a:buChar char="•"/>
            </a:pPr>
            <a:r>
              <a:rPr lang="es-MX" sz="1800">
                <a:solidFill>
                  <a:srgbClr val="7B68B7"/>
                </a:solidFill>
                <a:latin typeface="Arial"/>
                <a:ea typeface="Arial"/>
                <a:cs typeface="Arial"/>
                <a:sym typeface="Arial"/>
              </a:rPr>
              <a:t>Comentar en el Foro ¿A </a:t>
            </a:r>
            <a:r>
              <a:rPr lang="es-MX" sz="1800">
                <a:solidFill>
                  <a:srgbClr val="7B68B7"/>
                </a:solidFill>
              </a:rPr>
              <a:t>c</a:t>
            </a:r>
            <a:r>
              <a:rPr lang="es-MX" sz="1800">
                <a:solidFill>
                  <a:srgbClr val="7B68B7"/>
                </a:solidFill>
                <a:latin typeface="Arial"/>
                <a:ea typeface="Arial"/>
                <a:cs typeface="Arial"/>
                <a:sym typeface="Arial"/>
              </a:rPr>
              <a:t>uál de los modelos de redes </a:t>
            </a:r>
            <a:r>
              <a:rPr lang="es-MX" sz="1800">
                <a:solidFill>
                  <a:srgbClr val="7B68B7"/>
                </a:solidFill>
              </a:rPr>
              <a:t>vistos en clase, se aproxima más la </a:t>
            </a:r>
            <a:r>
              <a:rPr lang="es-MX" sz="1800">
                <a:solidFill>
                  <a:srgbClr val="7B68B7"/>
                </a:solidFill>
                <a:latin typeface="Arial"/>
                <a:ea typeface="Arial"/>
                <a:cs typeface="Arial"/>
                <a:sym typeface="Arial"/>
              </a:rPr>
              <a:t>red de Juego de </a:t>
            </a:r>
            <a:r>
              <a:rPr lang="es-MX" sz="1800">
                <a:solidFill>
                  <a:srgbClr val="7B68B7"/>
                </a:solidFill>
              </a:rPr>
              <a:t>Tronos y por qué</a:t>
            </a:r>
            <a:r>
              <a:rPr lang="es-MX" sz="1800">
                <a:solidFill>
                  <a:srgbClr val="7B68B7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</p:txBody>
      </p:sp>
      <p:sp>
        <p:nvSpPr>
          <p:cNvPr id="812" name="Google Shape;812;g35c3a0fd58a_1_0"/>
          <p:cNvSpPr/>
          <p:nvPr/>
        </p:nvSpPr>
        <p:spPr>
          <a:xfrm>
            <a:off x="7715155" y="2073546"/>
            <a:ext cx="3261000" cy="58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Taller Tutor</a:t>
            </a:r>
            <a:r>
              <a:rPr lang="es-MX" sz="2000" b="1">
                <a:solidFill>
                  <a:schemeClr val="lt1"/>
                </a:solidFill>
              </a:rPr>
              <a:t>ía 3</a:t>
            </a:r>
            <a:endParaRPr/>
          </a:p>
        </p:txBody>
      </p:sp>
      <p:sp>
        <p:nvSpPr>
          <p:cNvPr id="813" name="Google Shape;813;g35c3a0fd58a_1_0"/>
          <p:cNvSpPr/>
          <p:nvPr/>
        </p:nvSpPr>
        <p:spPr>
          <a:xfrm>
            <a:off x="7715155" y="2846695"/>
            <a:ext cx="3261000" cy="2290500"/>
          </a:xfrm>
          <a:prstGeom prst="rect">
            <a:avLst/>
          </a:prstGeom>
          <a:solidFill>
            <a:srgbClr val="EFECF6"/>
          </a:solidFill>
          <a:ln w="19050" cap="flat" cmpd="sng">
            <a:solidFill>
              <a:srgbClr val="7B68B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Clr>
                <a:srgbClr val="7B68B7"/>
              </a:buClr>
              <a:buSzPts val="1800"/>
              <a:buFont typeface="Arial"/>
              <a:buChar char="•"/>
            </a:pPr>
            <a:r>
              <a:rPr lang="es-MX" sz="1800">
                <a:solidFill>
                  <a:srgbClr val="7B68B7"/>
                </a:solidFill>
                <a:latin typeface="Arial"/>
                <a:ea typeface="Arial"/>
                <a:cs typeface="Arial"/>
                <a:sym typeface="Arial"/>
              </a:rPr>
              <a:t>Notebook: </a:t>
            </a:r>
            <a:r>
              <a:rPr lang="es-MX" sz="1800">
                <a:solidFill>
                  <a:srgbClr val="7B68B7"/>
                </a:solidFill>
              </a:rPr>
              <a:t>Modelos de redes</a:t>
            </a:r>
            <a:endParaRPr sz="1800">
              <a:solidFill>
                <a:srgbClr val="7B68B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35c3a0fd58a_2_0"/>
          <p:cNvSpPr/>
          <p:nvPr/>
        </p:nvSpPr>
        <p:spPr>
          <a:xfrm>
            <a:off x="7715155" y="2846695"/>
            <a:ext cx="3261000" cy="2290500"/>
          </a:xfrm>
          <a:prstGeom prst="rect">
            <a:avLst/>
          </a:prstGeom>
          <a:solidFill>
            <a:srgbClr val="EFECF6"/>
          </a:solidFill>
          <a:ln w="19050" cap="flat" cmpd="sng">
            <a:solidFill>
              <a:srgbClr val="7B68B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Clr>
                <a:srgbClr val="7B68B7"/>
              </a:buClr>
              <a:buSzPts val="1800"/>
              <a:buFont typeface="Arial"/>
              <a:buChar char="•"/>
            </a:pPr>
            <a:r>
              <a:rPr lang="es-MX" sz="1800">
                <a:solidFill>
                  <a:srgbClr val="7B68B7"/>
                </a:solidFill>
              </a:rPr>
              <a:t>Preguntas sobre el uso de herramientas tecnológicas</a:t>
            </a:r>
            <a:endParaRPr sz="1800">
              <a:solidFill>
                <a:srgbClr val="7B68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g35c3a0fd58a_2_0"/>
          <p:cNvSpPr/>
          <p:nvPr/>
        </p:nvSpPr>
        <p:spPr>
          <a:xfrm>
            <a:off x="1046163" y="2846695"/>
            <a:ext cx="2785500" cy="2290500"/>
          </a:xfrm>
          <a:prstGeom prst="rect">
            <a:avLst/>
          </a:prstGeom>
          <a:solidFill>
            <a:srgbClr val="EFECF6"/>
          </a:solidFill>
          <a:ln w="19050" cap="flat" cmpd="sng">
            <a:solidFill>
              <a:srgbClr val="7B68B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31999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7B68B7"/>
              </a:buClr>
              <a:buSzPts val="1800"/>
              <a:buFont typeface="Arial"/>
              <a:buChar char="•"/>
            </a:pPr>
            <a:r>
              <a:rPr lang="es-MX" sz="1800">
                <a:solidFill>
                  <a:srgbClr val="7B68B7"/>
                </a:solidFill>
              </a:rPr>
              <a:t>Preguntas / Comentarios sobre el proyecto</a:t>
            </a:r>
            <a:endParaRPr sz="1800">
              <a:solidFill>
                <a:srgbClr val="7B68B7"/>
              </a:solidFill>
            </a:endParaRPr>
          </a:p>
          <a:p>
            <a:pPr marL="431999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7B68B7"/>
              </a:buClr>
              <a:buSzPts val="1800"/>
              <a:buChar char="•"/>
            </a:pPr>
            <a:r>
              <a:rPr lang="es-MX" sz="1800">
                <a:solidFill>
                  <a:srgbClr val="7B68B7"/>
                </a:solidFill>
              </a:rPr>
              <a:t>Preguntas sobre aspectos metodológicos</a:t>
            </a:r>
            <a:endParaRPr sz="1800">
              <a:solidFill>
                <a:srgbClr val="7B68B7"/>
              </a:solidFill>
            </a:endParaRPr>
          </a:p>
        </p:txBody>
      </p:sp>
      <p:sp>
        <p:nvSpPr>
          <p:cNvPr id="820" name="Google Shape;820;g35c3a0fd58a_2_0"/>
          <p:cNvSpPr txBox="1">
            <a:spLocks noGrp="1"/>
          </p:cNvSpPr>
          <p:nvPr>
            <p:ph type="sldNum" idx="12"/>
          </p:nvPr>
        </p:nvSpPr>
        <p:spPr>
          <a:xfrm>
            <a:off x="257223" y="178222"/>
            <a:ext cx="332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cizar Sans"/>
              <a:buNone/>
            </a:pPr>
            <a:fld id="{00000000-1234-1234-1234-123412341234}" type="slidenum">
              <a:rPr lang="es-MX"/>
              <a:t>33</a:t>
            </a:fld>
            <a:endParaRPr/>
          </a:p>
        </p:txBody>
      </p:sp>
      <p:sp>
        <p:nvSpPr>
          <p:cNvPr id="821" name="Google Shape;821;g35c3a0fd58a_2_0"/>
          <p:cNvSpPr/>
          <p:nvPr/>
        </p:nvSpPr>
        <p:spPr>
          <a:xfrm>
            <a:off x="177190" y="763055"/>
            <a:ext cx="657300" cy="657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/>
          </a:p>
        </p:txBody>
      </p:sp>
      <p:sp>
        <p:nvSpPr>
          <p:cNvPr id="822" name="Google Shape;822;g35c3a0fd58a_2_0"/>
          <p:cNvSpPr txBox="1"/>
          <p:nvPr/>
        </p:nvSpPr>
        <p:spPr>
          <a:xfrm>
            <a:off x="1046175" y="771525"/>
            <a:ext cx="3083400" cy="657300"/>
          </a:xfrm>
          <a:prstGeom prst="rect">
            <a:avLst/>
          </a:prstGeom>
          <a:solidFill>
            <a:srgbClr val="3429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9999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s-MX" sz="3600">
                <a:solidFill>
                  <a:schemeClr val="lt1"/>
                </a:solidFill>
              </a:rPr>
              <a:t>Campuswire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g35c3a0fd58a_2_0"/>
          <p:cNvSpPr/>
          <p:nvPr/>
        </p:nvSpPr>
        <p:spPr>
          <a:xfrm>
            <a:off x="1046163" y="2073546"/>
            <a:ext cx="2785500" cy="58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b="1">
                <a:solidFill>
                  <a:schemeClr val="lt1"/>
                </a:solidFill>
              </a:rPr>
              <a:t>Foro - Proyecto</a:t>
            </a:r>
            <a:endParaRPr/>
          </a:p>
        </p:txBody>
      </p:sp>
      <p:sp>
        <p:nvSpPr>
          <p:cNvPr id="824" name="Google Shape;824;g35c3a0fd58a_2_0"/>
          <p:cNvSpPr/>
          <p:nvPr/>
        </p:nvSpPr>
        <p:spPr>
          <a:xfrm>
            <a:off x="4380659" y="2073546"/>
            <a:ext cx="2785500" cy="58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b="1">
                <a:solidFill>
                  <a:schemeClr val="lt1"/>
                </a:solidFill>
              </a:rPr>
              <a:t>Foro General</a:t>
            </a:r>
            <a:endParaRPr/>
          </a:p>
        </p:txBody>
      </p:sp>
      <p:sp>
        <p:nvSpPr>
          <p:cNvPr id="825" name="Google Shape;825;g35c3a0fd58a_2_0"/>
          <p:cNvSpPr/>
          <p:nvPr/>
        </p:nvSpPr>
        <p:spPr>
          <a:xfrm>
            <a:off x="4380659" y="2846695"/>
            <a:ext cx="2785500" cy="2290500"/>
          </a:xfrm>
          <a:prstGeom prst="rect">
            <a:avLst/>
          </a:prstGeom>
          <a:solidFill>
            <a:srgbClr val="EFECF6"/>
          </a:solidFill>
          <a:ln w="19050" cap="flat" cmpd="sng">
            <a:solidFill>
              <a:srgbClr val="7B68B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Clr>
                <a:srgbClr val="7B68B7"/>
              </a:buClr>
              <a:buSzPts val="1800"/>
              <a:buFont typeface="Arial"/>
              <a:buChar char="•"/>
            </a:pPr>
            <a:r>
              <a:rPr lang="es-MX" sz="1800">
                <a:solidFill>
                  <a:srgbClr val="7B68B7"/>
                </a:solidFill>
              </a:rPr>
              <a:t>Preguntas sobre los temas del curso</a:t>
            </a:r>
            <a:endParaRPr/>
          </a:p>
        </p:txBody>
      </p:sp>
      <p:sp>
        <p:nvSpPr>
          <p:cNvPr id="826" name="Google Shape;826;g35c3a0fd58a_2_0"/>
          <p:cNvSpPr/>
          <p:nvPr/>
        </p:nvSpPr>
        <p:spPr>
          <a:xfrm>
            <a:off x="7715155" y="2073546"/>
            <a:ext cx="3261000" cy="58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b="1">
                <a:solidFill>
                  <a:schemeClr val="lt1"/>
                </a:solidFill>
              </a:rPr>
              <a:t>Foro General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0ADC05D-2302-2C00-6CFF-F1AF38EF98D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34</a:t>
            </a:fld>
            <a:endParaRPr lang="es-CO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29DC191A-EF1E-BBE2-1F1C-EAF780EBF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Good bye</a:t>
            </a:r>
            <a:endParaRPr lang="es-CO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670EA989-7D4F-9243-CB5A-5DC8F3DBC4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6403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2BA0870-486D-4B55-9992-16E6AB9DEB6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35</a:t>
            </a:fld>
            <a:endParaRPr lang="es-CO"/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BF1996A5-DCC1-46A9-9507-8E499C5DC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endParaRPr lang="es-CO" dirty="0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FC5BA85D-3928-45F5-BDFE-BE472FFEA4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344841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4">
            <a:extLst>
              <a:ext uri="{FF2B5EF4-FFF2-40B4-BE49-F238E27FC236}">
                <a16:creationId xmlns:a16="http://schemas.microsoft.com/office/drawing/2014/main" id="{4C3556C0-DE41-FA2B-4404-96E04689C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470" y="1292272"/>
            <a:ext cx="6996702" cy="553998"/>
          </a:xfrm>
        </p:spPr>
        <p:txBody>
          <a:bodyPr/>
          <a:lstStyle/>
          <a:p>
            <a:r>
              <a:rPr lang="en-US" noProof="0" dirty="0"/>
              <a:t>Credits</a:t>
            </a:r>
          </a:p>
        </p:txBody>
      </p:sp>
      <p:sp>
        <p:nvSpPr>
          <p:cNvPr id="28" name="Marcador de texto 5">
            <a:extLst>
              <a:ext uri="{FF2B5EF4-FFF2-40B4-BE49-F238E27FC236}">
                <a16:creationId xmlns:a16="http://schemas.microsoft.com/office/drawing/2014/main" id="{F610A28F-8955-8EC2-A1FE-545B506522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0470" y="2482541"/>
            <a:ext cx="3609179" cy="318121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>
                <a:solidFill>
                  <a:schemeClr val="accent3"/>
                </a:solidFill>
              </a:rPr>
              <a:t>Subject Matter Expert</a:t>
            </a:r>
          </a:p>
        </p:txBody>
      </p:sp>
      <p:sp>
        <p:nvSpPr>
          <p:cNvPr id="29" name="Marcador de texto 6">
            <a:extLst>
              <a:ext uri="{FF2B5EF4-FFF2-40B4-BE49-F238E27FC236}">
                <a16:creationId xmlns:a16="http://schemas.microsoft.com/office/drawing/2014/main" id="{397FEA26-2271-306D-F208-93D2D74814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0470" y="2883857"/>
            <a:ext cx="3609179" cy="318121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Jorge Alfonso Meléndez Acuña</a:t>
            </a:r>
          </a:p>
        </p:txBody>
      </p:sp>
      <p:sp>
        <p:nvSpPr>
          <p:cNvPr id="30" name="Marcador de texto 7">
            <a:extLst>
              <a:ext uri="{FF2B5EF4-FFF2-40B4-BE49-F238E27FC236}">
                <a16:creationId xmlns:a16="http://schemas.microsoft.com/office/drawing/2014/main" id="{CFD9FBB6-1A0D-073A-01BC-7A764AD2DD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0470" y="3467573"/>
            <a:ext cx="3609179" cy="318121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>
                <a:solidFill>
                  <a:schemeClr val="accent3"/>
                </a:solidFill>
              </a:rPr>
              <a:t>Subject Matter Expert</a:t>
            </a:r>
          </a:p>
        </p:txBody>
      </p:sp>
      <p:sp>
        <p:nvSpPr>
          <p:cNvPr id="31" name="Marcador de texto 8">
            <a:extLst>
              <a:ext uri="{FF2B5EF4-FFF2-40B4-BE49-F238E27FC236}">
                <a16:creationId xmlns:a16="http://schemas.microsoft.com/office/drawing/2014/main" id="{67DE3793-0EB9-F5D1-60E2-89B1E2D7F9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0470" y="3868889"/>
            <a:ext cx="3609179" cy="318121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Luis Fernando Niño Vásquez</a:t>
            </a:r>
          </a:p>
        </p:txBody>
      </p:sp>
      <p:sp>
        <p:nvSpPr>
          <p:cNvPr id="32" name="Marcador de texto 9">
            <a:extLst>
              <a:ext uri="{FF2B5EF4-FFF2-40B4-BE49-F238E27FC236}">
                <a16:creationId xmlns:a16="http://schemas.microsoft.com/office/drawing/2014/main" id="{C2471519-2B17-7949-2E76-184EB90C35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14239" y="2482541"/>
            <a:ext cx="4552950" cy="318121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>
                <a:solidFill>
                  <a:schemeClr val="accent3"/>
                </a:solidFill>
              </a:rPr>
              <a:t>Instructional Designer</a:t>
            </a:r>
          </a:p>
        </p:txBody>
      </p:sp>
      <p:sp>
        <p:nvSpPr>
          <p:cNvPr id="33" name="Marcador de texto 10">
            <a:extLst>
              <a:ext uri="{FF2B5EF4-FFF2-40B4-BE49-F238E27FC236}">
                <a16:creationId xmlns:a16="http://schemas.microsoft.com/office/drawing/2014/main" id="{1CE6BF00-FE9B-8955-84B6-6BD67F2794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2883857"/>
            <a:ext cx="4552950" cy="318121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Angela Maria Arboleda Restrepo </a:t>
            </a:r>
          </a:p>
        </p:txBody>
      </p:sp>
      <p:sp>
        <p:nvSpPr>
          <p:cNvPr id="34" name="Marcador de texto 9">
            <a:extLst>
              <a:ext uri="{FF2B5EF4-FFF2-40B4-BE49-F238E27FC236}">
                <a16:creationId xmlns:a16="http://schemas.microsoft.com/office/drawing/2014/main" id="{27863AC6-733F-E174-F02D-94308BE08A6E}"/>
              </a:ext>
            </a:extLst>
          </p:cNvPr>
          <p:cNvSpPr txBox="1">
            <a:spLocks/>
          </p:cNvSpPr>
          <p:nvPr/>
        </p:nvSpPr>
        <p:spPr>
          <a:xfrm>
            <a:off x="6114239" y="3467573"/>
            <a:ext cx="4552950" cy="318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i="1" kern="1200">
                <a:solidFill>
                  <a:schemeClr val="accent1"/>
                </a:solidFill>
                <a:latin typeface="Ancizar Sans Light" panose="020B0502040300000003" pitchFamily="34" charset="0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noProof="0" dirty="0">
                <a:solidFill>
                  <a:schemeClr val="accent3"/>
                </a:solidFill>
              </a:rPr>
              <a:t>Graphic Designer</a:t>
            </a:r>
          </a:p>
        </p:txBody>
      </p:sp>
      <p:sp>
        <p:nvSpPr>
          <p:cNvPr id="35" name="Marcador de texto 10">
            <a:extLst>
              <a:ext uri="{FF2B5EF4-FFF2-40B4-BE49-F238E27FC236}">
                <a16:creationId xmlns:a16="http://schemas.microsoft.com/office/drawing/2014/main" id="{DA7584E0-11F6-7BE4-C3E2-8765E434888B}"/>
              </a:ext>
            </a:extLst>
          </p:cNvPr>
          <p:cNvSpPr txBox="1">
            <a:spLocks/>
          </p:cNvSpPr>
          <p:nvPr/>
        </p:nvSpPr>
        <p:spPr>
          <a:xfrm>
            <a:off x="6096000" y="3868889"/>
            <a:ext cx="4552950" cy="318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noProof="0" dirty="0"/>
              <a:t>Tania Valentina Flórez Rincón</a:t>
            </a:r>
          </a:p>
        </p:txBody>
      </p:sp>
      <p:sp>
        <p:nvSpPr>
          <p:cNvPr id="36" name="Marcador de texto 7">
            <a:extLst>
              <a:ext uri="{FF2B5EF4-FFF2-40B4-BE49-F238E27FC236}">
                <a16:creationId xmlns:a16="http://schemas.microsoft.com/office/drawing/2014/main" id="{ED00CFDA-BF69-96AE-0E29-C19F4501FCCB}"/>
              </a:ext>
            </a:extLst>
          </p:cNvPr>
          <p:cNvSpPr txBox="1">
            <a:spLocks/>
          </p:cNvSpPr>
          <p:nvPr/>
        </p:nvSpPr>
        <p:spPr>
          <a:xfrm>
            <a:off x="8455177" y="5500048"/>
            <a:ext cx="1620314" cy="318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i="1" kern="1200">
                <a:solidFill>
                  <a:schemeClr val="accent1"/>
                </a:solidFill>
                <a:latin typeface="Ancizar Sans Light" panose="020B0502040300000003" pitchFamily="34" charset="0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noProof="0" dirty="0">
                <a:solidFill>
                  <a:schemeClr val="accent2"/>
                </a:solidFill>
              </a:rPr>
              <a:t>First version</a:t>
            </a:r>
          </a:p>
        </p:txBody>
      </p:sp>
      <p:sp>
        <p:nvSpPr>
          <p:cNvPr id="37" name="Marcador de texto 7">
            <a:extLst>
              <a:ext uri="{FF2B5EF4-FFF2-40B4-BE49-F238E27FC236}">
                <a16:creationId xmlns:a16="http://schemas.microsoft.com/office/drawing/2014/main" id="{24FE63E6-9E94-D779-8E1D-A13E97D7F865}"/>
              </a:ext>
            </a:extLst>
          </p:cNvPr>
          <p:cNvSpPr txBox="1">
            <a:spLocks/>
          </p:cNvSpPr>
          <p:nvPr/>
        </p:nvSpPr>
        <p:spPr>
          <a:xfrm>
            <a:off x="8455177" y="5749801"/>
            <a:ext cx="1620314" cy="318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i="1" kern="1200">
                <a:solidFill>
                  <a:schemeClr val="accent1"/>
                </a:solidFill>
                <a:latin typeface="Ancizar Sans Light" panose="020B0502040300000003" pitchFamily="34" charset="0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noProof="0" dirty="0">
                <a:solidFill>
                  <a:schemeClr val="accent2"/>
                </a:solidFill>
              </a:rPr>
              <a:t>Date: April 2025</a:t>
            </a:r>
          </a:p>
        </p:txBody>
      </p:sp>
    </p:spTree>
    <p:extLst>
      <p:ext uri="{BB962C8B-B14F-4D97-AF65-F5344CB8AC3E}">
        <p14:creationId xmlns:p14="http://schemas.microsoft.com/office/powerpoint/2010/main" val="3990469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399C18A-8511-82EE-89CB-67F7CDD27327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177800"/>
            <a:ext cx="331788" cy="215900"/>
          </a:xfrm>
        </p:spPr>
        <p:txBody>
          <a:bodyPr/>
          <a:lstStyle/>
          <a:p>
            <a:fld id="{2BD88AD7-A676-4214-86CE-92C0CE3D14DC}" type="slidenum">
              <a:rPr lang="es-CO" smtClean="0"/>
              <a:t>4</a:t>
            </a:fld>
            <a:endParaRPr lang="es-CO"/>
          </a:p>
        </p:txBody>
      </p:sp>
      <p:sp>
        <p:nvSpPr>
          <p:cNvPr id="5" name="Título 3">
            <a:extLst>
              <a:ext uri="{FF2B5EF4-FFF2-40B4-BE49-F238E27FC236}">
                <a16:creationId xmlns:a16="http://schemas.microsoft.com/office/drawing/2014/main" id="{9EA3A35C-A980-CD9D-BE22-824220414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2786" y="3140079"/>
            <a:ext cx="6996702" cy="553998"/>
          </a:xfrm>
        </p:spPr>
        <p:txBody>
          <a:bodyPr/>
          <a:lstStyle/>
          <a:p>
            <a:pPr algn="ctr"/>
            <a:r>
              <a:rPr lang="en-US" sz="3600" noProof="0" dirty="0"/>
              <a:t>Introduction to Network Models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C9D5BD60-9D9D-B1BB-443F-94E5A3007C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2786" y="2527082"/>
            <a:ext cx="6975628" cy="472594"/>
          </a:xfrm>
        </p:spPr>
        <p:txBody>
          <a:bodyPr/>
          <a:lstStyle/>
          <a:p>
            <a:r>
              <a:rPr lang="en-US" sz="2800" i="1" noProof="0" dirty="0">
                <a:latin typeface="+mn-lt"/>
              </a:rPr>
              <a:t>Unit 3</a:t>
            </a:r>
          </a:p>
          <a:p>
            <a:endParaRPr lang="en-US" sz="2800" i="1" noProof="0" dirty="0">
              <a:latin typeface="+mn-lt"/>
            </a:endParaRPr>
          </a:p>
        </p:txBody>
      </p:sp>
      <p:pic>
        <p:nvPicPr>
          <p:cNvPr id="7" name="Imagen 6" descr="Reloj redondo de manecillas&#10;&#10;El contenido generado por IA puede ser incorrecto.">
            <a:extLst>
              <a:ext uri="{FF2B5EF4-FFF2-40B4-BE49-F238E27FC236}">
                <a16:creationId xmlns:a16="http://schemas.microsoft.com/office/drawing/2014/main" id="{179A751F-575B-E208-2057-775F9D69C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6" b="8371"/>
          <a:stretch/>
        </p:blipFill>
        <p:spPr>
          <a:xfrm>
            <a:off x="1" y="2527081"/>
            <a:ext cx="2643582" cy="433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468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C811561-6639-A7EA-FCD3-FDF024A2A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Outline</a:t>
            </a:r>
            <a:endParaRPr lang="es-CO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2B8712C-316F-AB79-71E6-D89F48C3F3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MX" dirty="0"/>
              <a:t>2. Network </a:t>
            </a:r>
            <a:r>
              <a:rPr lang="es-MX" dirty="0" err="1"/>
              <a:t>Models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39723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dSmallWorld">
            <a:hlinkClick r:id="" action="ppaction://media"/>
            <a:extLst>
              <a:ext uri="{FF2B5EF4-FFF2-40B4-BE49-F238E27FC236}">
                <a16:creationId xmlns:a16="http://schemas.microsoft.com/office/drawing/2014/main" id="{93C215C0-EAC1-816D-675C-B6633835A3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377651" y="1408260"/>
            <a:ext cx="4736731" cy="4736731"/>
          </a:xfrm>
          <a:prstGeom prst="rect">
            <a:avLst/>
          </a:prstGeom>
        </p:spPr>
      </p:pic>
      <p:pic>
        <p:nvPicPr>
          <p:cNvPr id="8" name="VideoRedAleatoria">
            <a:hlinkClick r:id="" action="ppaction://media"/>
            <a:extLst>
              <a:ext uri="{FF2B5EF4-FFF2-40B4-BE49-F238E27FC236}">
                <a16:creationId xmlns:a16="http://schemas.microsoft.com/office/drawing/2014/main" id="{5419EBEF-62F1-60B0-0EE9-F32372F5B3B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518545" y="1408260"/>
            <a:ext cx="3637549" cy="2263364"/>
          </a:xfrm>
          <a:prstGeom prst="rect">
            <a:avLst/>
          </a:prstGeom>
        </p:spPr>
      </p:pic>
      <p:pic>
        <p:nvPicPr>
          <p:cNvPr id="9" name="VideoRedPref">
            <a:hlinkClick r:id="" action="ppaction://media"/>
            <a:extLst>
              <a:ext uri="{FF2B5EF4-FFF2-40B4-BE49-F238E27FC236}">
                <a16:creationId xmlns:a16="http://schemas.microsoft.com/office/drawing/2014/main" id="{A940620F-2FB7-8BE8-D61C-40D98094CDDD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495607" y="3867355"/>
            <a:ext cx="3660487" cy="227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7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25A05F4-1710-41F1-AB59-76746DC7F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1036"/>
            <a:ext cx="6849687" cy="657377"/>
          </a:xfrm>
        </p:spPr>
        <p:txBody>
          <a:bodyPr/>
          <a:lstStyle/>
          <a:p>
            <a:r>
              <a:rPr lang="es-CO" dirty="0" err="1"/>
              <a:t>Synthetic</a:t>
            </a:r>
            <a:r>
              <a:rPr lang="es-CO" dirty="0"/>
              <a:t> (Artificial) Networks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D5DE3C5-1B36-4DDE-BFFF-5B3BFABE6F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7</a:t>
            </a:fld>
            <a:endParaRPr lang="es-CO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B01710F-37FF-4224-9944-FE3E5196CE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6844" y="1544820"/>
            <a:ext cx="8476330" cy="102252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At the very beginning of network analysis, there was a widespread lack of data.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Some of the most brilliant mathematical minds in the field determined different ways to create synthetic network data by defining network models. 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6C8DC8F-69A6-403D-184A-0F6B0503E2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18" r="3007"/>
          <a:stretch/>
        </p:blipFill>
        <p:spPr>
          <a:xfrm>
            <a:off x="2596150" y="3789901"/>
            <a:ext cx="1607550" cy="172000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1BDC3AD-56EF-39D5-D0E6-531293D42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42" y="3789902"/>
            <a:ext cx="1565202" cy="172000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9F4EC0D-041D-CB99-9126-417916EC0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934" y="3691145"/>
            <a:ext cx="3590132" cy="233105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735FE13-2057-DA30-3A67-280D55A33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8300" y="3789901"/>
            <a:ext cx="1678654" cy="187585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4A0318D-3395-004C-467C-5538CFCE82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6954" y="3807515"/>
            <a:ext cx="1500271" cy="1875859"/>
          </a:xfrm>
          <a:prstGeom prst="rect">
            <a:avLst/>
          </a:prstGeom>
        </p:spPr>
      </p:pic>
      <p:sp>
        <p:nvSpPr>
          <p:cNvPr id="11" name="Marcador de texto 7">
            <a:extLst>
              <a:ext uri="{FF2B5EF4-FFF2-40B4-BE49-F238E27FC236}">
                <a16:creationId xmlns:a16="http://schemas.microsoft.com/office/drawing/2014/main" id="{005DE014-8BB3-21C3-832E-2A9A2C3A9317}"/>
              </a:ext>
            </a:extLst>
          </p:cNvPr>
          <p:cNvSpPr txBox="1">
            <a:spLocks/>
          </p:cNvSpPr>
          <p:nvPr/>
        </p:nvSpPr>
        <p:spPr>
          <a:xfrm>
            <a:off x="1190624" y="3087411"/>
            <a:ext cx="9248771" cy="41611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These models are the subject of this part of the course.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279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1EE78-834B-C876-EE1B-51735F9BB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1AD1F6D5-DFBA-2B75-9E2E-2895A592E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1036"/>
            <a:ext cx="4505498" cy="657377"/>
          </a:xfrm>
        </p:spPr>
        <p:txBody>
          <a:bodyPr/>
          <a:lstStyle/>
          <a:p>
            <a:r>
              <a:rPr lang="es-CO" b="1" dirty="0" err="1"/>
              <a:t>Three</a:t>
            </a:r>
            <a:r>
              <a:rPr lang="es-CO" b="1" dirty="0"/>
              <a:t> </a:t>
            </a:r>
            <a:r>
              <a:rPr lang="es-CO" b="1" dirty="0" err="1"/>
              <a:t>Reasons</a:t>
            </a:r>
            <a:r>
              <a:rPr lang="es-CO" b="1" dirty="0"/>
              <a:t> (1)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5884F2E-E499-9CAE-DE09-76EB8861CE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8</a:t>
            </a:fld>
            <a:endParaRPr lang="es-CO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063A43CB-3C1E-1F38-7B3E-7EAF6CE1B9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57835" y="2272135"/>
            <a:ext cx="8476330" cy="3527613"/>
          </a:xfrm>
        </p:spPr>
        <p:txBody>
          <a:bodyPr/>
          <a:lstStyle/>
          <a:p>
            <a:r>
              <a:rPr lang="en-US" sz="2000" dirty="0"/>
              <a:t>After you analyze a bunch of real world networks, you may realize they all seem to have a common property: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Broad degree distribution.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Incredibly high clustering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Communities</a:t>
            </a:r>
          </a:p>
          <a:p>
            <a:r>
              <a:rPr lang="en-US" sz="2000" dirty="0"/>
              <a:t>And you ask yourself: how did these properties arise?</a:t>
            </a:r>
          </a:p>
          <a:p>
            <a:r>
              <a:rPr lang="en-US" sz="2000" dirty="0"/>
              <a:t>You might want to apply very simple rules, to see if they </a:t>
            </a:r>
            <a:r>
              <a:rPr lang="en-US" sz="2000" b="1" dirty="0">
                <a:solidFill>
                  <a:schemeClr val="accent1"/>
                </a:solidFill>
              </a:rPr>
              <a:t>can repro-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duce the property of interest.</a:t>
            </a:r>
            <a:r>
              <a:rPr lang="en-US" sz="2000" dirty="0"/>
              <a:t> If you succeed, you might be closer to</a:t>
            </a:r>
          </a:p>
          <a:p>
            <a:r>
              <a:rPr lang="en-US" sz="2000" dirty="0"/>
              <a:t>explain their origins.</a:t>
            </a:r>
          </a:p>
          <a:p>
            <a:endParaRPr lang="en-US" sz="2000" dirty="0"/>
          </a:p>
        </p:txBody>
      </p:sp>
      <p:sp>
        <p:nvSpPr>
          <p:cNvPr id="11" name="Marcador de texto 7">
            <a:extLst>
              <a:ext uri="{FF2B5EF4-FFF2-40B4-BE49-F238E27FC236}">
                <a16:creationId xmlns:a16="http://schemas.microsoft.com/office/drawing/2014/main" id="{F1143DCC-624C-7F53-7888-CDEB75191A4D}"/>
              </a:ext>
            </a:extLst>
          </p:cNvPr>
          <p:cNvSpPr txBox="1">
            <a:spLocks/>
          </p:cNvSpPr>
          <p:nvPr/>
        </p:nvSpPr>
        <p:spPr>
          <a:xfrm>
            <a:off x="4589462" y="1647215"/>
            <a:ext cx="3013076" cy="41611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Explanatory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088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11D72-F792-BFA2-5ECD-65B134816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891FA41-2A5A-28AB-2DA9-9F40F960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1036"/>
            <a:ext cx="4505498" cy="657377"/>
          </a:xfrm>
        </p:spPr>
        <p:txBody>
          <a:bodyPr/>
          <a:lstStyle/>
          <a:p>
            <a:r>
              <a:rPr lang="es-CO" b="1" dirty="0" err="1"/>
              <a:t>Three</a:t>
            </a:r>
            <a:r>
              <a:rPr lang="es-CO" b="1" dirty="0"/>
              <a:t> </a:t>
            </a:r>
            <a:r>
              <a:rPr lang="es-CO" b="1" dirty="0" err="1"/>
              <a:t>Reasons</a:t>
            </a:r>
            <a:r>
              <a:rPr lang="es-CO" b="1" dirty="0"/>
              <a:t> (2)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1B26572-9582-B36A-C565-61EB1AD554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9</a:t>
            </a:fld>
            <a:endParaRPr lang="es-CO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9FCEDAA-1EF6-E8BA-3E71-A8F9D169B3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57835" y="3004086"/>
            <a:ext cx="8476330" cy="18011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want to generate fake networks that are as similar as possible to real world networks. </a:t>
            </a:r>
          </a:p>
          <a:p>
            <a:pPr marL="0" indent="0">
              <a:buNone/>
            </a:pPr>
            <a:r>
              <a:rPr lang="en-US" dirty="0"/>
              <a:t>They must have the same properties, especially the ones that are important for your research.</a:t>
            </a:r>
          </a:p>
          <a:p>
            <a:endParaRPr lang="en-US" sz="2000" dirty="0"/>
          </a:p>
        </p:txBody>
      </p:sp>
      <p:sp>
        <p:nvSpPr>
          <p:cNvPr id="11" name="Marcador de texto 7">
            <a:extLst>
              <a:ext uri="{FF2B5EF4-FFF2-40B4-BE49-F238E27FC236}">
                <a16:creationId xmlns:a16="http://schemas.microsoft.com/office/drawing/2014/main" id="{735A9CB2-CB05-2B15-1ED6-CB18E7882E53}"/>
              </a:ext>
            </a:extLst>
          </p:cNvPr>
          <p:cNvSpPr txBox="1">
            <a:spLocks/>
          </p:cNvSpPr>
          <p:nvPr/>
        </p:nvSpPr>
        <p:spPr>
          <a:xfrm>
            <a:off x="4067694" y="2345915"/>
            <a:ext cx="4056611" cy="4804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/>
              <a:t>Analysis and testing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9788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PT - What is a Network Science">
      <a:dk1>
        <a:srgbClr val="342956"/>
      </a:dk1>
      <a:lt1>
        <a:srgbClr val="FFFFFF"/>
      </a:lt1>
      <a:dk2>
        <a:srgbClr val="1F1934"/>
      </a:dk2>
      <a:lt2>
        <a:srgbClr val="FFFFFF"/>
      </a:lt2>
      <a:accent1>
        <a:srgbClr val="F7AC3B"/>
      </a:accent1>
      <a:accent2>
        <a:srgbClr val="B4A9D6"/>
      </a:accent2>
      <a:accent3>
        <a:srgbClr val="6EAADE"/>
      </a:accent3>
      <a:accent4>
        <a:srgbClr val="8064A2"/>
      </a:accent4>
      <a:accent5>
        <a:srgbClr val="4269A5"/>
      </a:accent5>
      <a:accent6>
        <a:srgbClr val="F79646"/>
      </a:accent6>
      <a:hlink>
        <a:srgbClr val="B4A9D6"/>
      </a:hlink>
      <a:folHlink>
        <a:srgbClr val="B4A9D6"/>
      </a:folHlink>
    </a:clrScheme>
    <a:fontScheme name="Ancizar Sans">
      <a:majorFont>
        <a:latin typeface="Ancizar Sans Black"/>
        <a:ea typeface=""/>
        <a:cs typeface=""/>
      </a:majorFont>
      <a:minorFont>
        <a:latin typeface="Ancizar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861</Words>
  <Application>Microsoft Office PowerPoint</Application>
  <PresentationFormat>Panorámica</PresentationFormat>
  <Paragraphs>190</Paragraphs>
  <Slides>36</Slides>
  <Notes>2</Notes>
  <HiddenSlides>0</HiddenSlides>
  <MMClips>3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2" baseType="lpstr">
      <vt:lpstr>Ancizar Sans</vt:lpstr>
      <vt:lpstr>Ancizar Sans Black</vt:lpstr>
      <vt:lpstr>Ancizar Sans Light</vt:lpstr>
      <vt:lpstr>Arial</vt:lpstr>
      <vt:lpstr>Calibri</vt:lpstr>
      <vt:lpstr>Tema de Office</vt:lpstr>
      <vt:lpstr>Presentación de PowerPoint</vt:lpstr>
      <vt:lpstr>Welcome</vt:lpstr>
      <vt:lpstr>Presentación de PowerPoint</vt:lpstr>
      <vt:lpstr>Introduction to Network Models</vt:lpstr>
      <vt:lpstr>Outline</vt:lpstr>
      <vt:lpstr>Presentación de PowerPoint</vt:lpstr>
      <vt:lpstr>Synthetic (Artificial) Networks</vt:lpstr>
      <vt:lpstr>Three Reasons (1)</vt:lpstr>
      <vt:lpstr>Three Reasons (2)</vt:lpstr>
      <vt:lpstr>Three Reasons (3)</vt:lpstr>
      <vt:lpstr>Random Networks</vt:lpstr>
      <vt:lpstr>Presentación de PowerPoint</vt:lpstr>
      <vt:lpstr>Presentación de PowerPoint</vt:lpstr>
      <vt:lpstr>Presentación de PowerPoint</vt:lpstr>
      <vt:lpstr>1. Random Networks Networkx</vt:lpstr>
      <vt:lpstr>Evolution of a G(n,p) Network</vt:lpstr>
      <vt:lpstr>Random Graphs</vt:lpstr>
      <vt:lpstr>Small World Networks</vt:lpstr>
      <vt:lpstr>Important Result</vt:lpstr>
      <vt:lpstr>Small World</vt:lpstr>
      <vt:lpstr>Scale Free Networks</vt:lpstr>
      <vt:lpstr>Preferential attachment</vt:lpstr>
      <vt:lpstr>Basic Properties of the three models (1)</vt:lpstr>
      <vt:lpstr>Basic Properties of the three models (2)</vt:lpstr>
      <vt:lpstr>Basic Properties of the three models (3)</vt:lpstr>
      <vt:lpstr>The Three Models</vt:lpstr>
      <vt:lpstr>Real World Networks</vt:lpstr>
      <vt:lpstr>Film Actors</vt:lpstr>
      <vt:lpstr>Power Grid</vt:lpstr>
      <vt:lpstr>Celegans</vt:lpstr>
      <vt:lpstr>The Promise of Network Science</vt:lpstr>
      <vt:lpstr>Presentación de PowerPoint</vt:lpstr>
      <vt:lpstr>Presentación de PowerPoint</vt:lpstr>
      <vt:lpstr>Good bye</vt:lpstr>
      <vt:lpstr>Presentación de PowerPoint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Tania Valentina Flórez Rincón</dc:creator>
  <cp:lastModifiedBy>JORGE ALFONSO MELENDEZ ACUÑA</cp:lastModifiedBy>
  <cp:revision>38</cp:revision>
  <dcterms:created xsi:type="dcterms:W3CDTF">2025-01-22T16:52:27Z</dcterms:created>
  <dcterms:modified xsi:type="dcterms:W3CDTF">2025-05-20T22:43:47Z</dcterms:modified>
</cp:coreProperties>
</file>